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5" r:id="rId2"/>
    <p:sldId id="266" r:id="rId3"/>
    <p:sldId id="267" r:id="rId4"/>
    <p:sldId id="268" r:id="rId5"/>
    <p:sldId id="269" r:id="rId6"/>
    <p:sldId id="27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66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582E5-8FA2-4056-805F-EF36F706689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686300" y="2726872"/>
            <a:ext cx="7233557" cy="832077"/>
          </a:xfrm>
        </p:spPr>
        <p:txBody>
          <a:bodyPr anchor="b">
            <a:normAutofit/>
          </a:bodyPr>
          <a:lstStyle>
            <a:lvl1pPr algn="l">
              <a:defRPr sz="48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085D6F-874B-44F8-B241-51EF13CA9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6300" y="3569380"/>
            <a:ext cx="7233557" cy="365125"/>
          </a:xfrm>
        </p:spPr>
        <p:txBody>
          <a:bodyPr lIns="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E5D2F-535D-4D7C-9BE1-84BFEC7A65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1F93407-1483-4B80-86DE-DAE1D4D89093}" type="datetimeFigureOut">
              <a:rPr lang="en-IN" smtClean="0"/>
              <a:t>22-01-2020</a:t>
            </a:fld>
            <a:endParaRPr lang="en-IN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4363625-95D4-4DF0-A1AA-D060728EC426}"/>
              </a:ext>
            </a:extLst>
          </p:cNvPr>
          <p:cNvCxnSpPr>
            <a:cxnSpLocks/>
          </p:cNvCxnSpPr>
          <p:nvPr userDrawn="1"/>
        </p:nvCxnSpPr>
        <p:spPr>
          <a:xfrm>
            <a:off x="4827813" y="4082142"/>
            <a:ext cx="148862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ECBCF8A4-C2B4-4945-8D79-C9D46B7FBECB}"/>
              </a:ext>
            </a:extLst>
          </p:cNvPr>
          <p:cNvGrpSpPr/>
          <p:nvPr userDrawn="1"/>
        </p:nvGrpSpPr>
        <p:grpSpPr>
          <a:xfrm>
            <a:off x="4793474" y="2475187"/>
            <a:ext cx="748798" cy="134113"/>
            <a:chOff x="4827813" y="2534636"/>
            <a:chExt cx="996651" cy="178504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79C2256-8A0F-4625-86F0-FB439F3EAD4E}"/>
                </a:ext>
              </a:extLst>
            </p:cNvPr>
            <p:cNvSpPr/>
            <p:nvPr/>
          </p:nvSpPr>
          <p:spPr>
            <a:xfrm>
              <a:off x="4827813" y="2534636"/>
              <a:ext cx="178504" cy="17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253CF488-6D31-4B63-A3C6-C4D838C23FCE}"/>
                </a:ext>
              </a:extLst>
            </p:cNvPr>
            <p:cNvSpPr/>
            <p:nvPr/>
          </p:nvSpPr>
          <p:spPr>
            <a:xfrm>
              <a:off x="5092508" y="2534636"/>
              <a:ext cx="178504" cy="178504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32985B6-7260-445A-A580-6993E0DEBFD9}"/>
                </a:ext>
              </a:extLst>
            </p:cNvPr>
            <p:cNvSpPr/>
            <p:nvPr/>
          </p:nvSpPr>
          <p:spPr>
            <a:xfrm>
              <a:off x="5369234" y="2534636"/>
              <a:ext cx="178504" cy="17850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BC682E1-4E5D-4006-81EA-550DD98166E4}"/>
                </a:ext>
              </a:extLst>
            </p:cNvPr>
            <p:cNvSpPr/>
            <p:nvPr/>
          </p:nvSpPr>
          <p:spPr>
            <a:xfrm>
              <a:off x="5645960" y="2534636"/>
              <a:ext cx="178504" cy="17850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</p:grp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0C7F772-E2DA-4B13-AC2E-28A0EE6D846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4424363" cy="6858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IN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7953C80-71A5-4AA2-AEAD-21948D1AA6DC}"/>
              </a:ext>
            </a:extLst>
          </p:cNvPr>
          <p:cNvSpPr/>
          <p:nvPr userDrawn="1"/>
        </p:nvSpPr>
        <p:spPr>
          <a:xfrm>
            <a:off x="8621485" y="4408714"/>
            <a:ext cx="3298372" cy="3298372"/>
          </a:xfrm>
          <a:prstGeom prst="ellipse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C4582D1-F710-4E2F-9868-CB89116D5932}"/>
              </a:ext>
            </a:extLst>
          </p:cNvPr>
          <p:cNvSpPr/>
          <p:nvPr userDrawn="1"/>
        </p:nvSpPr>
        <p:spPr>
          <a:xfrm>
            <a:off x="8303078" y="4184310"/>
            <a:ext cx="1268186" cy="1268186"/>
          </a:xfrm>
          <a:prstGeom prst="ellipse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06768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9564622-96D9-48C4-BB60-87F3F7C8E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85384" y="6463207"/>
            <a:ext cx="2743200" cy="249385"/>
          </a:xfrm>
        </p:spPr>
        <p:txBody>
          <a:bodyPr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48BB047D-A6CD-43AB-96F0-683C726B586B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9C089FD-3BC7-434F-810A-04F78AFC84D2}"/>
              </a:ext>
            </a:extLst>
          </p:cNvPr>
          <p:cNvCxnSpPr>
            <a:cxnSpLocks/>
          </p:cNvCxnSpPr>
          <p:nvPr userDrawn="1"/>
        </p:nvCxnSpPr>
        <p:spPr>
          <a:xfrm>
            <a:off x="-24055" y="1452565"/>
            <a:ext cx="171783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F7AC837-D78F-424C-9FDC-C3A445A5E0B6}"/>
              </a:ext>
            </a:extLst>
          </p:cNvPr>
          <p:cNvCxnSpPr>
            <a:cxnSpLocks/>
          </p:cNvCxnSpPr>
          <p:nvPr userDrawn="1"/>
        </p:nvCxnSpPr>
        <p:spPr>
          <a:xfrm>
            <a:off x="1804745" y="1452565"/>
            <a:ext cx="54573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831C4EF-58CF-4AEC-9F81-CB38D946A457}"/>
              </a:ext>
            </a:extLst>
          </p:cNvPr>
          <p:cNvCxnSpPr>
            <a:cxnSpLocks/>
          </p:cNvCxnSpPr>
          <p:nvPr userDrawn="1"/>
        </p:nvCxnSpPr>
        <p:spPr>
          <a:xfrm flipV="1">
            <a:off x="2454442" y="1429119"/>
            <a:ext cx="9737558" cy="15383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C7CCE55-AF4E-4245-BFBC-DEC36E1D4A47}"/>
              </a:ext>
            </a:extLst>
          </p:cNvPr>
          <p:cNvGrpSpPr/>
          <p:nvPr userDrawn="1"/>
        </p:nvGrpSpPr>
        <p:grpSpPr>
          <a:xfrm>
            <a:off x="363416" y="421045"/>
            <a:ext cx="748798" cy="134113"/>
            <a:chOff x="4827813" y="2534636"/>
            <a:chExt cx="996651" cy="178504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13A9D50-C6EA-F04C-BB84-891959D759F9}"/>
                </a:ext>
              </a:extLst>
            </p:cNvPr>
            <p:cNvSpPr/>
            <p:nvPr/>
          </p:nvSpPr>
          <p:spPr>
            <a:xfrm>
              <a:off x="4827813" y="2534636"/>
              <a:ext cx="178504" cy="17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790B908-BCFE-FA4B-B5E3-36C62E088DE9}"/>
                </a:ext>
              </a:extLst>
            </p:cNvPr>
            <p:cNvSpPr/>
            <p:nvPr/>
          </p:nvSpPr>
          <p:spPr>
            <a:xfrm>
              <a:off x="5092508" y="2534636"/>
              <a:ext cx="178504" cy="178504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C96D4A9D-D054-044B-8920-BE06A68ED267}"/>
                </a:ext>
              </a:extLst>
            </p:cNvPr>
            <p:cNvSpPr/>
            <p:nvPr/>
          </p:nvSpPr>
          <p:spPr>
            <a:xfrm>
              <a:off x="5369234" y="2534636"/>
              <a:ext cx="178504" cy="17850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843643B7-9DFD-8C46-881C-69B3D67CA91A}"/>
                </a:ext>
              </a:extLst>
            </p:cNvPr>
            <p:cNvSpPr/>
            <p:nvPr/>
          </p:nvSpPr>
          <p:spPr>
            <a:xfrm>
              <a:off x="5645960" y="2534636"/>
              <a:ext cx="178504" cy="17850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</p:grp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E814D66-F00F-0D44-AD03-889FEE787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416" y="1825625"/>
            <a:ext cx="1146516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F9B990C-5D9C-4A90-AC73-5889BC9F75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4C85E5F-5B5E-48CC-8469-0263621D91FF}"/>
              </a:ext>
            </a:extLst>
          </p:cNvPr>
          <p:cNvSpPr/>
          <p:nvPr userDrawn="1"/>
        </p:nvSpPr>
        <p:spPr>
          <a:xfrm>
            <a:off x="4608159" y="4718683"/>
            <a:ext cx="3298372" cy="3298372"/>
          </a:xfrm>
          <a:prstGeom prst="ellipse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EE4E300-6C8E-4262-BE1D-587C7B70E7ED}"/>
              </a:ext>
            </a:extLst>
          </p:cNvPr>
          <p:cNvSpPr/>
          <p:nvPr userDrawn="1"/>
        </p:nvSpPr>
        <p:spPr>
          <a:xfrm>
            <a:off x="4289752" y="4494279"/>
            <a:ext cx="1268186" cy="1268186"/>
          </a:xfrm>
          <a:prstGeom prst="ellipse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1660638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237E7-A574-47D2-9624-D12F47560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416" y="246186"/>
            <a:ext cx="11465168" cy="1037492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9564622-96D9-48C4-BB60-87F3F7C8E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85384" y="6463207"/>
            <a:ext cx="2743200" cy="249385"/>
          </a:xfrm>
        </p:spPr>
        <p:txBody>
          <a:bodyPr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48BB047D-A6CD-43AB-96F0-683C726B586B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9C089FD-3BC7-434F-810A-04F78AFC84D2}"/>
              </a:ext>
            </a:extLst>
          </p:cNvPr>
          <p:cNvCxnSpPr>
            <a:cxnSpLocks/>
          </p:cNvCxnSpPr>
          <p:nvPr userDrawn="1"/>
        </p:nvCxnSpPr>
        <p:spPr>
          <a:xfrm>
            <a:off x="-24055" y="1452565"/>
            <a:ext cx="171783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F7AC837-D78F-424C-9FDC-C3A445A5E0B6}"/>
              </a:ext>
            </a:extLst>
          </p:cNvPr>
          <p:cNvCxnSpPr>
            <a:cxnSpLocks/>
          </p:cNvCxnSpPr>
          <p:nvPr userDrawn="1"/>
        </p:nvCxnSpPr>
        <p:spPr>
          <a:xfrm>
            <a:off x="1804745" y="1452565"/>
            <a:ext cx="54573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831C4EF-58CF-4AEC-9F81-CB38D946A457}"/>
              </a:ext>
            </a:extLst>
          </p:cNvPr>
          <p:cNvCxnSpPr>
            <a:cxnSpLocks/>
          </p:cNvCxnSpPr>
          <p:nvPr userDrawn="1"/>
        </p:nvCxnSpPr>
        <p:spPr>
          <a:xfrm flipV="1">
            <a:off x="2454442" y="1429119"/>
            <a:ext cx="9737558" cy="15383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C7CCE55-AF4E-4245-BFBC-DEC36E1D4A47}"/>
              </a:ext>
            </a:extLst>
          </p:cNvPr>
          <p:cNvGrpSpPr/>
          <p:nvPr userDrawn="1"/>
        </p:nvGrpSpPr>
        <p:grpSpPr>
          <a:xfrm>
            <a:off x="363416" y="421045"/>
            <a:ext cx="748798" cy="134113"/>
            <a:chOff x="4827813" y="2534636"/>
            <a:chExt cx="996651" cy="178504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13A9D50-C6EA-F04C-BB84-891959D759F9}"/>
                </a:ext>
              </a:extLst>
            </p:cNvPr>
            <p:cNvSpPr/>
            <p:nvPr/>
          </p:nvSpPr>
          <p:spPr>
            <a:xfrm>
              <a:off x="4827813" y="2534636"/>
              <a:ext cx="178504" cy="17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790B908-BCFE-FA4B-B5E3-36C62E088DE9}"/>
                </a:ext>
              </a:extLst>
            </p:cNvPr>
            <p:cNvSpPr/>
            <p:nvPr/>
          </p:nvSpPr>
          <p:spPr>
            <a:xfrm>
              <a:off x="5092508" y="2534636"/>
              <a:ext cx="178504" cy="178504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C96D4A9D-D054-044B-8920-BE06A68ED267}"/>
                </a:ext>
              </a:extLst>
            </p:cNvPr>
            <p:cNvSpPr/>
            <p:nvPr/>
          </p:nvSpPr>
          <p:spPr>
            <a:xfrm>
              <a:off x="5369234" y="2534636"/>
              <a:ext cx="178504" cy="17850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843643B7-9DFD-8C46-881C-69B3D67CA91A}"/>
                </a:ext>
              </a:extLst>
            </p:cNvPr>
            <p:cNvSpPr/>
            <p:nvPr/>
          </p:nvSpPr>
          <p:spPr>
            <a:xfrm>
              <a:off x="5645960" y="2534636"/>
              <a:ext cx="178504" cy="17850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</p:grp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6E22FA8C-3243-4716-A6BD-F37D6058FB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7381" y="1825625"/>
            <a:ext cx="5481203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8ABE3FD8-339C-4F75-876F-8347ADE67E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3416" y="1825625"/>
            <a:ext cx="5481203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72FB389-5EA4-4084-B7A2-A4D0A43561F6}"/>
              </a:ext>
            </a:extLst>
          </p:cNvPr>
          <p:cNvSpPr/>
          <p:nvPr userDrawn="1"/>
        </p:nvSpPr>
        <p:spPr>
          <a:xfrm>
            <a:off x="4608159" y="4718683"/>
            <a:ext cx="3298372" cy="3298372"/>
          </a:xfrm>
          <a:prstGeom prst="ellipse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F7783FE1-0115-4345-89B2-C073569FB8EE}"/>
              </a:ext>
            </a:extLst>
          </p:cNvPr>
          <p:cNvSpPr/>
          <p:nvPr userDrawn="1"/>
        </p:nvSpPr>
        <p:spPr>
          <a:xfrm>
            <a:off x="4289752" y="4494279"/>
            <a:ext cx="1268186" cy="1268186"/>
          </a:xfrm>
          <a:prstGeom prst="ellipse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6903886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237E7-A574-47D2-9624-D12F47560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416" y="246186"/>
            <a:ext cx="11465168" cy="1037492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9564622-96D9-48C4-BB60-87F3F7C8E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85384" y="6463207"/>
            <a:ext cx="2743200" cy="249385"/>
          </a:xfrm>
        </p:spPr>
        <p:txBody>
          <a:bodyPr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48BB047D-A6CD-43AB-96F0-683C726B586B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9C089FD-3BC7-434F-810A-04F78AFC84D2}"/>
              </a:ext>
            </a:extLst>
          </p:cNvPr>
          <p:cNvCxnSpPr>
            <a:cxnSpLocks/>
          </p:cNvCxnSpPr>
          <p:nvPr userDrawn="1"/>
        </p:nvCxnSpPr>
        <p:spPr>
          <a:xfrm>
            <a:off x="-24055" y="1452565"/>
            <a:ext cx="171783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F7AC837-D78F-424C-9FDC-C3A445A5E0B6}"/>
              </a:ext>
            </a:extLst>
          </p:cNvPr>
          <p:cNvCxnSpPr>
            <a:cxnSpLocks/>
          </p:cNvCxnSpPr>
          <p:nvPr userDrawn="1"/>
        </p:nvCxnSpPr>
        <p:spPr>
          <a:xfrm>
            <a:off x="1804745" y="1452565"/>
            <a:ext cx="54573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831C4EF-58CF-4AEC-9F81-CB38D946A457}"/>
              </a:ext>
            </a:extLst>
          </p:cNvPr>
          <p:cNvCxnSpPr>
            <a:cxnSpLocks/>
          </p:cNvCxnSpPr>
          <p:nvPr userDrawn="1"/>
        </p:nvCxnSpPr>
        <p:spPr>
          <a:xfrm flipV="1">
            <a:off x="2454442" y="1429119"/>
            <a:ext cx="9737558" cy="15383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C7CCE55-AF4E-4245-BFBC-DEC36E1D4A47}"/>
              </a:ext>
            </a:extLst>
          </p:cNvPr>
          <p:cNvGrpSpPr/>
          <p:nvPr userDrawn="1"/>
        </p:nvGrpSpPr>
        <p:grpSpPr>
          <a:xfrm>
            <a:off x="363416" y="421045"/>
            <a:ext cx="748798" cy="134113"/>
            <a:chOff x="4827813" y="2534636"/>
            <a:chExt cx="996651" cy="178504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13A9D50-C6EA-F04C-BB84-891959D759F9}"/>
                </a:ext>
              </a:extLst>
            </p:cNvPr>
            <p:cNvSpPr/>
            <p:nvPr/>
          </p:nvSpPr>
          <p:spPr>
            <a:xfrm>
              <a:off x="4827813" y="2534636"/>
              <a:ext cx="178504" cy="17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790B908-BCFE-FA4B-B5E3-36C62E088DE9}"/>
                </a:ext>
              </a:extLst>
            </p:cNvPr>
            <p:cNvSpPr/>
            <p:nvPr/>
          </p:nvSpPr>
          <p:spPr>
            <a:xfrm>
              <a:off x="5092508" y="2534636"/>
              <a:ext cx="178504" cy="178504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C96D4A9D-D054-044B-8920-BE06A68ED267}"/>
                </a:ext>
              </a:extLst>
            </p:cNvPr>
            <p:cNvSpPr/>
            <p:nvPr/>
          </p:nvSpPr>
          <p:spPr>
            <a:xfrm>
              <a:off x="5369234" y="2534636"/>
              <a:ext cx="178504" cy="17850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843643B7-9DFD-8C46-881C-69B3D67CA91A}"/>
                </a:ext>
              </a:extLst>
            </p:cNvPr>
            <p:cNvSpPr/>
            <p:nvPr/>
          </p:nvSpPr>
          <p:spPr>
            <a:xfrm>
              <a:off x="5645960" y="2534636"/>
              <a:ext cx="178504" cy="17850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</p:grpSp>
      <p:sp>
        <p:nvSpPr>
          <p:cNvPr id="27" name="Text Placeholder 4">
            <a:extLst>
              <a:ext uri="{FF2B5EF4-FFF2-40B4-BE49-F238E27FC236}">
                <a16:creationId xmlns:a16="http://schemas.microsoft.com/office/drawing/2014/main" id="{9F73353B-C50B-4A8A-87CF-657C1EB894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7380" y="1681163"/>
            <a:ext cx="548120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Content Placeholder 5">
            <a:extLst>
              <a:ext uri="{FF2B5EF4-FFF2-40B4-BE49-F238E27FC236}">
                <a16:creationId xmlns:a16="http://schemas.microsoft.com/office/drawing/2014/main" id="{5EFF7F5E-3221-4390-9B17-D1944365BF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7379" y="2586215"/>
            <a:ext cx="5481203" cy="36034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9506B516-77C1-431B-A8A5-68FA5D4B6D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416" y="1681163"/>
            <a:ext cx="54812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860F1452-CAB9-4154-ADCC-9245E71D0D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3416" y="2586215"/>
            <a:ext cx="5481202" cy="36034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12892DF4-5A8A-4E92-A425-210ABE570F58}"/>
              </a:ext>
            </a:extLst>
          </p:cNvPr>
          <p:cNvSpPr/>
          <p:nvPr userDrawn="1"/>
        </p:nvSpPr>
        <p:spPr>
          <a:xfrm>
            <a:off x="4608159" y="4718683"/>
            <a:ext cx="3298372" cy="3298372"/>
          </a:xfrm>
          <a:prstGeom prst="ellipse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99AE2680-A46C-4B06-9ED9-53E617C1F174}"/>
              </a:ext>
            </a:extLst>
          </p:cNvPr>
          <p:cNvSpPr/>
          <p:nvPr userDrawn="1"/>
        </p:nvSpPr>
        <p:spPr>
          <a:xfrm>
            <a:off x="4289752" y="4494279"/>
            <a:ext cx="1268186" cy="1268186"/>
          </a:xfrm>
          <a:prstGeom prst="ellipse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56127136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44E22-137C-4913-A29E-04F82EA878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3794663"/>
            <a:ext cx="10515600" cy="823232"/>
          </a:xfrm>
        </p:spPr>
        <p:txBody>
          <a:bodyPr vert="horz" lIns="91440" tIns="45720" rIns="91440" bIns="45720" rtlCol="0" anchor="b">
            <a:noAutofit/>
          </a:bodyPr>
          <a:lstStyle>
            <a:lvl1pPr algn="ctr">
              <a:defRPr lang="en-IN" sz="3600" b="1" cap="all" baseline="0"/>
            </a:lvl1pPr>
          </a:lstStyle>
          <a:p>
            <a:pPr lvl="0"/>
            <a:r>
              <a:rPr lang="en-US" dirty="0"/>
              <a:t>TITLE HERE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139FA-A83B-432B-9C7C-26634F463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85384" y="6463207"/>
            <a:ext cx="2743200" cy="249385"/>
          </a:xfrm>
        </p:spPr>
        <p:txBody>
          <a:bodyPr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48BB047D-A6CD-43AB-96F0-683C726B586B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3E40EC-FFAE-4BC0-932E-60CC9A1785C0}"/>
              </a:ext>
            </a:extLst>
          </p:cNvPr>
          <p:cNvCxnSpPr>
            <a:cxnSpLocks/>
          </p:cNvCxnSpPr>
          <p:nvPr userDrawn="1"/>
        </p:nvCxnSpPr>
        <p:spPr>
          <a:xfrm>
            <a:off x="5351690" y="3748188"/>
            <a:ext cx="1488621" cy="0"/>
          </a:xfrm>
          <a:prstGeom prst="line">
            <a:avLst/>
          </a:prstGeom>
          <a:ln w="139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5844635-8274-49B1-BBEC-354A0872E526}"/>
              </a:ext>
            </a:extLst>
          </p:cNvPr>
          <p:cNvGrpSpPr/>
          <p:nvPr userDrawn="1"/>
        </p:nvGrpSpPr>
        <p:grpSpPr>
          <a:xfrm>
            <a:off x="5721601" y="4594679"/>
            <a:ext cx="748798" cy="134113"/>
            <a:chOff x="4827813" y="2534636"/>
            <a:chExt cx="996651" cy="178504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9754643C-5B30-4FC2-BFAC-4FD007AC9EC7}"/>
                </a:ext>
              </a:extLst>
            </p:cNvPr>
            <p:cNvSpPr/>
            <p:nvPr/>
          </p:nvSpPr>
          <p:spPr>
            <a:xfrm>
              <a:off x="4827813" y="2534636"/>
              <a:ext cx="178504" cy="17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23FDDB55-6BA5-4489-9E37-4A76254A5CD7}"/>
                </a:ext>
              </a:extLst>
            </p:cNvPr>
            <p:cNvSpPr/>
            <p:nvPr/>
          </p:nvSpPr>
          <p:spPr>
            <a:xfrm>
              <a:off x="5092508" y="2534636"/>
              <a:ext cx="178504" cy="178504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DA023CF8-2471-40A5-B2EF-E9BF4DF2C0E1}"/>
                </a:ext>
              </a:extLst>
            </p:cNvPr>
            <p:cNvSpPr/>
            <p:nvPr/>
          </p:nvSpPr>
          <p:spPr>
            <a:xfrm>
              <a:off x="5369234" y="2534636"/>
              <a:ext cx="178504" cy="17850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F9B0428F-5D1A-4CD3-BDA2-9CA7F5141455}"/>
                </a:ext>
              </a:extLst>
            </p:cNvPr>
            <p:cNvSpPr/>
            <p:nvPr/>
          </p:nvSpPr>
          <p:spPr>
            <a:xfrm>
              <a:off x="5645960" y="2534636"/>
              <a:ext cx="178504" cy="17850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</p:grp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86E0573A-023B-4D1C-8224-56A5D0DDF3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4839679"/>
            <a:ext cx="10507662" cy="1305379"/>
          </a:xfrm>
        </p:spPr>
        <p:txBody>
          <a:bodyPr vert="horz" lIns="91440" tIns="45720" rIns="91440" bIns="45720" rtlCol="0">
            <a:noAutofit/>
          </a:bodyPr>
          <a:lstStyle>
            <a:lvl1pPr marL="0" indent="0" algn="ctr">
              <a:buNone/>
              <a:defRPr lang="en-US" b="0" cap="none" baseline="0"/>
            </a:lvl1pPr>
          </a:lstStyle>
          <a:p>
            <a:pPr marL="228600" lvl="0" indent="-228600" algn="ctr">
              <a:lnSpc>
                <a:spcPct val="100000"/>
              </a:lnSpc>
            </a:pPr>
            <a:r>
              <a:rPr lang="en-US"/>
              <a:t>Click to edit Master text styles</a:t>
            </a:r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12087456-C0E8-4AA6-81E8-996CEC037E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1"/>
            <a:ext cx="12192000" cy="3713017"/>
          </a:xfr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00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701792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237E7-A574-47D2-9624-D12F475605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3416" y="246186"/>
            <a:ext cx="3206261" cy="1037492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dirty="0"/>
              <a:t>Title here</a:t>
            </a:r>
            <a:endParaRPr lang="en-IN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9564622-96D9-48C4-BB60-87F3F7C8E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85384" y="6463207"/>
            <a:ext cx="2743200" cy="249385"/>
          </a:xfrm>
        </p:spPr>
        <p:txBody>
          <a:bodyPr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48BB047D-A6CD-43AB-96F0-683C726B586B}" type="slidenum">
              <a:rPr lang="en-IN" smtClean="0"/>
              <a:pPr/>
              <a:t>‹#›</a:t>
            </a:fld>
            <a:endParaRPr lang="en-IN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6A27954-3A0E-430B-AD48-05A3F3278D70}"/>
              </a:ext>
            </a:extLst>
          </p:cNvPr>
          <p:cNvGrpSpPr/>
          <p:nvPr userDrawn="1"/>
        </p:nvGrpSpPr>
        <p:grpSpPr>
          <a:xfrm>
            <a:off x="-24056" y="1452564"/>
            <a:ext cx="3385227" cy="134113"/>
            <a:chOff x="-24055" y="1452565"/>
            <a:chExt cx="2374534" cy="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9C089FD-3BC7-434F-810A-04F78AFC84D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24055" y="1452565"/>
              <a:ext cx="1717831" cy="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F7AC837-D78F-424C-9FDC-C3A445A5E0B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804745" y="1452565"/>
              <a:ext cx="545734" cy="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Oval 24">
            <a:extLst>
              <a:ext uri="{FF2B5EF4-FFF2-40B4-BE49-F238E27FC236}">
                <a16:creationId xmlns:a16="http://schemas.microsoft.com/office/drawing/2014/main" id="{3F366940-FB5E-4B76-8829-80C14F137B3A}"/>
              </a:ext>
            </a:extLst>
          </p:cNvPr>
          <p:cNvSpPr/>
          <p:nvPr userDrawn="1"/>
        </p:nvSpPr>
        <p:spPr>
          <a:xfrm>
            <a:off x="10251393" y="555158"/>
            <a:ext cx="3298372" cy="3298372"/>
          </a:xfrm>
          <a:prstGeom prst="ellipse">
            <a:avLst/>
          </a:prstGeom>
          <a:noFill/>
          <a:ln w="31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5486FFB-46EF-4E74-BFFF-7ED054DB0D9C}"/>
              </a:ext>
            </a:extLst>
          </p:cNvPr>
          <p:cNvSpPr/>
          <p:nvPr userDrawn="1"/>
        </p:nvSpPr>
        <p:spPr>
          <a:xfrm>
            <a:off x="9932986" y="330754"/>
            <a:ext cx="1268186" cy="1268186"/>
          </a:xfrm>
          <a:prstGeom prst="ellipse">
            <a:avLst/>
          </a:prstGeom>
          <a:noFill/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D35CCD2-B73F-944C-B572-7FBFC7DE22E4}"/>
              </a:ext>
            </a:extLst>
          </p:cNvPr>
          <p:cNvGrpSpPr/>
          <p:nvPr userDrawn="1"/>
        </p:nvGrpSpPr>
        <p:grpSpPr>
          <a:xfrm>
            <a:off x="363416" y="421045"/>
            <a:ext cx="748798" cy="134113"/>
            <a:chOff x="4827813" y="2534636"/>
            <a:chExt cx="996651" cy="178504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D8F78D8-558F-3540-A5F4-B1AD8942B341}"/>
                </a:ext>
              </a:extLst>
            </p:cNvPr>
            <p:cNvSpPr/>
            <p:nvPr/>
          </p:nvSpPr>
          <p:spPr>
            <a:xfrm>
              <a:off x="4827813" y="2534636"/>
              <a:ext cx="178504" cy="17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3F8F621A-F298-2B48-B7E0-8D9BEE8AA763}"/>
                </a:ext>
              </a:extLst>
            </p:cNvPr>
            <p:cNvSpPr/>
            <p:nvPr/>
          </p:nvSpPr>
          <p:spPr>
            <a:xfrm>
              <a:off x="5092508" y="2534636"/>
              <a:ext cx="178504" cy="178504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C17A3A3B-82AE-0A46-AE32-9B111F975BDB}"/>
                </a:ext>
              </a:extLst>
            </p:cNvPr>
            <p:cNvSpPr/>
            <p:nvPr/>
          </p:nvSpPr>
          <p:spPr>
            <a:xfrm>
              <a:off x="5369234" y="2534636"/>
              <a:ext cx="178504" cy="17850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DF206CE3-6B94-C340-8BA3-A2A4E407E499}"/>
                </a:ext>
              </a:extLst>
            </p:cNvPr>
            <p:cNvSpPr/>
            <p:nvPr/>
          </p:nvSpPr>
          <p:spPr>
            <a:xfrm>
              <a:off x="5645960" y="2534636"/>
              <a:ext cx="178504" cy="17850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</p:grpSp>
      <p:sp>
        <p:nvSpPr>
          <p:cNvPr id="30" name="Text Placeholder 3">
            <a:extLst>
              <a:ext uri="{FF2B5EF4-FFF2-40B4-BE49-F238E27FC236}">
                <a16:creationId xmlns:a16="http://schemas.microsoft.com/office/drawing/2014/main" id="{1B247C0B-04BA-4D5C-A41D-AEA6021724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416" y="2057400"/>
            <a:ext cx="3206261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194C619D-34F6-4A29-857A-D76007218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8084" y="246187"/>
            <a:ext cx="7467304" cy="561486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9931503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237E7-A574-47D2-9624-D12F47560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416" y="246186"/>
            <a:ext cx="11465168" cy="1037492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9564622-96D9-48C4-BB60-87F3F7C8E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85384" y="6463207"/>
            <a:ext cx="2743200" cy="249385"/>
          </a:xfrm>
        </p:spPr>
        <p:txBody>
          <a:bodyPr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48BB047D-A6CD-43AB-96F0-683C726B586B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9C089FD-3BC7-434F-810A-04F78AFC84D2}"/>
              </a:ext>
            </a:extLst>
          </p:cNvPr>
          <p:cNvCxnSpPr>
            <a:cxnSpLocks/>
          </p:cNvCxnSpPr>
          <p:nvPr userDrawn="1"/>
        </p:nvCxnSpPr>
        <p:spPr>
          <a:xfrm>
            <a:off x="-24055" y="1452565"/>
            <a:ext cx="171783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F7AC837-D78F-424C-9FDC-C3A445A5E0B6}"/>
              </a:ext>
            </a:extLst>
          </p:cNvPr>
          <p:cNvCxnSpPr>
            <a:cxnSpLocks/>
          </p:cNvCxnSpPr>
          <p:nvPr userDrawn="1"/>
        </p:nvCxnSpPr>
        <p:spPr>
          <a:xfrm>
            <a:off x="1804745" y="1452565"/>
            <a:ext cx="54573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831C4EF-58CF-4AEC-9F81-CB38D946A457}"/>
              </a:ext>
            </a:extLst>
          </p:cNvPr>
          <p:cNvCxnSpPr>
            <a:cxnSpLocks/>
          </p:cNvCxnSpPr>
          <p:nvPr userDrawn="1"/>
        </p:nvCxnSpPr>
        <p:spPr>
          <a:xfrm flipV="1">
            <a:off x="2454442" y="1429119"/>
            <a:ext cx="9737558" cy="15383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C7CCE55-AF4E-4245-BFBC-DEC36E1D4A47}"/>
              </a:ext>
            </a:extLst>
          </p:cNvPr>
          <p:cNvGrpSpPr/>
          <p:nvPr userDrawn="1"/>
        </p:nvGrpSpPr>
        <p:grpSpPr>
          <a:xfrm>
            <a:off x="363416" y="421045"/>
            <a:ext cx="748798" cy="134113"/>
            <a:chOff x="4827813" y="2534636"/>
            <a:chExt cx="996651" cy="178504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13A9D50-C6EA-F04C-BB84-891959D759F9}"/>
                </a:ext>
              </a:extLst>
            </p:cNvPr>
            <p:cNvSpPr/>
            <p:nvPr/>
          </p:nvSpPr>
          <p:spPr>
            <a:xfrm>
              <a:off x="4827813" y="2534636"/>
              <a:ext cx="178504" cy="17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790B908-BCFE-FA4B-B5E3-36C62E088DE9}"/>
                </a:ext>
              </a:extLst>
            </p:cNvPr>
            <p:cNvSpPr/>
            <p:nvPr/>
          </p:nvSpPr>
          <p:spPr>
            <a:xfrm>
              <a:off x="5092508" y="2534636"/>
              <a:ext cx="178504" cy="178504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C96D4A9D-D054-044B-8920-BE06A68ED267}"/>
                </a:ext>
              </a:extLst>
            </p:cNvPr>
            <p:cNvSpPr/>
            <p:nvPr/>
          </p:nvSpPr>
          <p:spPr>
            <a:xfrm>
              <a:off x="5369234" y="2534636"/>
              <a:ext cx="178504" cy="17850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843643B7-9DFD-8C46-881C-69B3D67CA91A}"/>
                </a:ext>
              </a:extLst>
            </p:cNvPr>
            <p:cNvSpPr/>
            <p:nvPr/>
          </p:nvSpPr>
          <p:spPr>
            <a:xfrm>
              <a:off x="5645960" y="2534636"/>
              <a:ext cx="178504" cy="17850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</p:grpSp>
      <p:sp>
        <p:nvSpPr>
          <p:cNvPr id="13" name="Oval 12">
            <a:extLst>
              <a:ext uri="{FF2B5EF4-FFF2-40B4-BE49-F238E27FC236}">
                <a16:creationId xmlns:a16="http://schemas.microsoft.com/office/drawing/2014/main" id="{82D9D565-739D-4898-97BD-79EB8C7F91EC}"/>
              </a:ext>
            </a:extLst>
          </p:cNvPr>
          <p:cNvSpPr/>
          <p:nvPr userDrawn="1"/>
        </p:nvSpPr>
        <p:spPr>
          <a:xfrm>
            <a:off x="4608159" y="4718683"/>
            <a:ext cx="3298372" cy="3298372"/>
          </a:xfrm>
          <a:prstGeom prst="ellipse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20FADA3-E777-489C-976D-0B0C4FD31310}"/>
              </a:ext>
            </a:extLst>
          </p:cNvPr>
          <p:cNvSpPr/>
          <p:nvPr userDrawn="1"/>
        </p:nvSpPr>
        <p:spPr>
          <a:xfrm>
            <a:off x="4289752" y="4494279"/>
            <a:ext cx="1268186" cy="1268186"/>
          </a:xfrm>
          <a:prstGeom prst="ellipse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58850548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9564622-96D9-48C4-BB60-87F3F7C8E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85384" y="6463207"/>
            <a:ext cx="2743200" cy="249385"/>
          </a:xfrm>
        </p:spPr>
        <p:txBody>
          <a:bodyPr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48BB047D-A6CD-43AB-96F0-683C726B586B}" type="slidenum">
              <a:rPr lang="en-IN" smtClean="0"/>
              <a:pPr/>
              <a:t>‹#›</a:t>
            </a:fld>
            <a:endParaRPr lang="en-IN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DCE8039-0D05-4A75-878A-907B8D44B9E7}"/>
              </a:ext>
            </a:extLst>
          </p:cNvPr>
          <p:cNvGrpSpPr/>
          <p:nvPr userDrawn="1"/>
        </p:nvGrpSpPr>
        <p:grpSpPr>
          <a:xfrm>
            <a:off x="363416" y="421045"/>
            <a:ext cx="748798" cy="134113"/>
            <a:chOff x="4827813" y="2534636"/>
            <a:chExt cx="996651" cy="178504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C1402252-45E8-45B3-BA5E-DFA33A45474E}"/>
                </a:ext>
              </a:extLst>
            </p:cNvPr>
            <p:cNvSpPr/>
            <p:nvPr/>
          </p:nvSpPr>
          <p:spPr>
            <a:xfrm>
              <a:off x="4827813" y="2534636"/>
              <a:ext cx="178504" cy="17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300C883-1ACE-4AF3-9875-792A769588D5}"/>
                </a:ext>
              </a:extLst>
            </p:cNvPr>
            <p:cNvSpPr/>
            <p:nvPr/>
          </p:nvSpPr>
          <p:spPr>
            <a:xfrm>
              <a:off x="5092508" y="2534636"/>
              <a:ext cx="178504" cy="178504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E75483D7-E612-43D2-9B0E-C69356C160DA}"/>
                </a:ext>
              </a:extLst>
            </p:cNvPr>
            <p:cNvSpPr/>
            <p:nvPr/>
          </p:nvSpPr>
          <p:spPr>
            <a:xfrm>
              <a:off x="5369234" y="2534636"/>
              <a:ext cx="178504" cy="17850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F279C5F2-4C7F-4470-A44F-E8AD69AC9FA0}"/>
                </a:ext>
              </a:extLst>
            </p:cNvPr>
            <p:cNvSpPr/>
            <p:nvPr/>
          </p:nvSpPr>
          <p:spPr>
            <a:xfrm>
              <a:off x="5645960" y="2534636"/>
              <a:ext cx="178504" cy="17850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</p:grpSp>
    </p:spTree>
    <p:extLst>
      <p:ext uri="{BB962C8B-B14F-4D97-AF65-F5344CB8AC3E}">
        <p14:creationId xmlns:p14="http://schemas.microsoft.com/office/powerpoint/2010/main" val="1429172950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and Lar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16441-0F1F-453B-BACF-543CEDE2A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8430" y="1046163"/>
            <a:ext cx="5445369" cy="1114784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C9302-80D9-4A88-8591-DE2D4BA1F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8430" y="2506662"/>
            <a:ext cx="5445370" cy="3454523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buClr>
                <a:schemeClr val="accent1"/>
              </a:buClr>
              <a:defRPr sz="1800"/>
            </a:lvl1pPr>
            <a:lvl2pPr>
              <a:lnSpc>
                <a:spcPct val="100000"/>
              </a:lnSpc>
              <a:buClr>
                <a:schemeClr val="accent1"/>
              </a:buClr>
              <a:defRPr sz="1600"/>
            </a:lvl2pPr>
            <a:lvl3pPr>
              <a:lnSpc>
                <a:spcPct val="100000"/>
              </a:lnSpc>
              <a:buClr>
                <a:schemeClr val="accent1"/>
              </a:buClr>
              <a:defRPr sz="1400"/>
            </a:lvl3pPr>
            <a:lvl4pPr>
              <a:lnSpc>
                <a:spcPct val="100000"/>
              </a:lnSpc>
              <a:buClr>
                <a:schemeClr val="accent1"/>
              </a:buClr>
              <a:defRPr sz="1200"/>
            </a:lvl4pPr>
            <a:lvl5pPr>
              <a:lnSpc>
                <a:spcPct val="100000"/>
              </a:lnSpc>
              <a:buClr>
                <a:schemeClr val="accent1"/>
              </a:buCl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C89B828-B338-413C-B008-0A8566F48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85384" y="6463207"/>
            <a:ext cx="2743200" cy="249385"/>
          </a:xfrm>
        </p:spPr>
        <p:txBody>
          <a:bodyPr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48BB047D-A6CD-43AB-96F0-683C726B586B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8" name="Content Placeholder 16">
            <a:extLst>
              <a:ext uri="{FF2B5EF4-FFF2-40B4-BE49-F238E27FC236}">
                <a16:creationId xmlns:a16="http://schemas.microsoft.com/office/drawing/2014/main" id="{6AEAE6ED-58FA-4039-939A-E4032520CB3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63416" y="6462713"/>
            <a:ext cx="2262187" cy="249237"/>
          </a:xfrm>
        </p:spPr>
        <p:txBody>
          <a:bodyPr>
            <a:noAutofit/>
          </a:bodyPr>
          <a:lstStyle>
            <a:lvl1pPr marL="0" indent="0">
              <a:buNone/>
              <a:defRPr sz="1400" b="1" cap="all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Your company name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502AABE-45EB-48A5-AD25-47BD8B79DF6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9045" y="0"/>
            <a:ext cx="5210175" cy="5961063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IN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888A4FD-81F4-4588-9E6D-70E57577D8BF}"/>
              </a:ext>
            </a:extLst>
          </p:cNvPr>
          <p:cNvCxnSpPr>
            <a:cxnSpLocks/>
          </p:cNvCxnSpPr>
          <p:nvPr userDrawn="1"/>
        </p:nvCxnSpPr>
        <p:spPr>
          <a:xfrm>
            <a:off x="5679220" y="2286312"/>
            <a:ext cx="171783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CF1D2ED-7B25-4251-BF07-47FBAA534810}"/>
              </a:ext>
            </a:extLst>
          </p:cNvPr>
          <p:cNvGrpSpPr/>
          <p:nvPr userDrawn="1"/>
        </p:nvGrpSpPr>
        <p:grpSpPr>
          <a:xfrm>
            <a:off x="11079786" y="421045"/>
            <a:ext cx="748798" cy="134113"/>
            <a:chOff x="4827813" y="2534636"/>
            <a:chExt cx="996651" cy="178504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397537E-DF51-4990-9447-2DAE98ABC683}"/>
                </a:ext>
              </a:extLst>
            </p:cNvPr>
            <p:cNvSpPr/>
            <p:nvPr/>
          </p:nvSpPr>
          <p:spPr>
            <a:xfrm>
              <a:off x="4827813" y="2534636"/>
              <a:ext cx="178504" cy="17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3E99CAB5-81F4-4EA8-8B36-4A70C59861FD}"/>
                </a:ext>
              </a:extLst>
            </p:cNvPr>
            <p:cNvSpPr/>
            <p:nvPr/>
          </p:nvSpPr>
          <p:spPr>
            <a:xfrm>
              <a:off x="5092508" y="2534636"/>
              <a:ext cx="178504" cy="178504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6AADF9A-A507-4453-8CE3-3F78BB303FA4}"/>
                </a:ext>
              </a:extLst>
            </p:cNvPr>
            <p:cNvSpPr/>
            <p:nvPr/>
          </p:nvSpPr>
          <p:spPr>
            <a:xfrm>
              <a:off x="5369234" y="2534636"/>
              <a:ext cx="178504" cy="17850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33AA69F-C4B8-479C-9F0F-69C184D0611F}"/>
                </a:ext>
              </a:extLst>
            </p:cNvPr>
            <p:cNvSpPr/>
            <p:nvPr/>
          </p:nvSpPr>
          <p:spPr>
            <a:xfrm>
              <a:off x="5645960" y="2534636"/>
              <a:ext cx="178504" cy="17850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725921A-0ED5-431E-899C-28A6920B5029}"/>
              </a:ext>
            </a:extLst>
          </p:cNvPr>
          <p:cNvSpPr/>
          <p:nvPr userDrawn="1"/>
        </p:nvSpPr>
        <p:spPr>
          <a:xfrm>
            <a:off x="10039330" y="896815"/>
            <a:ext cx="3298372" cy="3298372"/>
          </a:xfrm>
          <a:prstGeom prst="ellipse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E8B169A-8A2F-4425-A9A1-1B828428B434}"/>
              </a:ext>
            </a:extLst>
          </p:cNvPr>
          <p:cNvSpPr/>
          <p:nvPr userDrawn="1"/>
        </p:nvSpPr>
        <p:spPr>
          <a:xfrm>
            <a:off x="9720923" y="672411"/>
            <a:ext cx="1268186" cy="1268186"/>
          </a:xfrm>
          <a:prstGeom prst="ellipse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3B45974-F6C7-40D3-9399-E05FA19C565E}"/>
              </a:ext>
            </a:extLst>
          </p:cNvPr>
          <p:cNvCxnSpPr>
            <a:cxnSpLocks/>
          </p:cNvCxnSpPr>
          <p:nvPr userDrawn="1"/>
        </p:nvCxnSpPr>
        <p:spPr>
          <a:xfrm>
            <a:off x="7508020" y="2286312"/>
            <a:ext cx="54573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610226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and Three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16441-0F1F-453B-BACF-543CEDE2A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416" y="1046163"/>
            <a:ext cx="5445369" cy="1114784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C9302-80D9-4A88-8591-DE2D4BA1F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416" y="2506662"/>
            <a:ext cx="5445370" cy="3454523"/>
          </a:xfrm>
        </p:spPr>
        <p:txBody>
          <a:bodyPr lIns="0" tIns="0" rIns="0" bIns="0">
            <a:noAutofit/>
          </a:bodyPr>
          <a:lstStyle>
            <a:lvl1pPr>
              <a:lnSpc>
                <a:spcPct val="100000"/>
              </a:lnSpc>
              <a:defRPr sz="1800"/>
            </a:lvl1pPr>
            <a:lvl2pPr>
              <a:lnSpc>
                <a:spcPct val="100000"/>
              </a:lnSpc>
              <a:defRPr sz="1600"/>
            </a:lvl2pPr>
            <a:lvl3pPr>
              <a:lnSpc>
                <a:spcPct val="100000"/>
              </a:lnSpc>
              <a:defRPr sz="1400"/>
            </a:lvl3pPr>
            <a:lvl4pPr>
              <a:lnSpc>
                <a:spcPct val="100000"/>
              </a:lnSpc>
              <a:defRPr sz="1200"/>
            </a:lvl4pPr>
            <a:lvl5pPr>
              <a:lnSpc>
                <a:spcPct val="100000"/>
              </a:lnSpc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C89B828-B338-413C-B008-0A8566F48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85384" y="6463207"/>
            <a:ext cx="2743200" cy="249385"/>
          </a:xfrm>
        </p:spPr>
        <p:txBody>
          <a:bodyPr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48BB047D-A6CD-43AB-96F0-683C726B586B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8" name="Content Placeholder 16">
            <a:extLst>
              <a:ext uri="{FF2B5EF4-FFF2-40B4-BE49-F238E27FC236}">
                <a16:creationId xmlns:a16="http://schemas.microsoft.com/office/drawing/2014/main" id="{6AEAE6ED-58FA-4039-939A-E4032520CB3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63416" y="6462713"/>
            <a:ext cx="2262187" cy="249237"/>
          </a:xfrm>
        </p:spPr>
        <p:txBody>
          <a:bodyPr>
            <a:noAutofit/>
          </a:bodyPr>
          <a:lstStyle>
            <a:lvl1pPr marL="0" indent="0">
              <a:buNone/>
              <a:defRPr sz="14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Your company name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502AABE-45EB-48A5-AD25-47BD8B79DF6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919755" y="1"/>
            <a:ext cx="3430408" cy="4091942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IN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888A4FD-81F4-4588-9E6D-70E57577D8BF}"/>
              </a:ext>
            </a:extLst>
          </p:cNvPr>
          <p:cNvCxnSpPr>
            <a:cxnSpLocks/>
          </p:cNvCxnSpPr>
          <p:nvPr userDrawn="1"/>
        </p:nvCxnSpPr>
        <p:spPr>
          <a:xfrm>
            <a:off x="-24055" y="2286312"/>
            <a:ext cx="171783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CF1D2ED-7B25-4251-BF07-47FBAA534810}"/>
              </a:ext>
            </a:extLst>
          </p:cNvPr>
          <p:cNvGrpSpPr/>
          <p:nvPr userDrawn="1"/>
        </p:nvGrpSpPr>
        <p:grpSpPr>
          <a:xfrm>
            <a:off x="363416" y="421045"/>
            <a:ext cx="748798" cy="134113"/>
            <a:chOff x="4827813" y="2534636"/>
            <a:chExt cx="996651" cy="178504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397537E-DF51-4990-9447-2DAE98ABC683}"/>
                </a:ext>
              </a:extLst>
            </p:cNvPr>
            <p:cNvSpPr/>
            <p:nvPr/>
          </p:nvSpPr>
          <p:spPr>
            <a:xfrm>
              <a:off x="4827813" y="2534636"/>
              <a:ext cx="178504" cy="17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3E99CAB5-81F4-4EA8-8B36-4A70C59861FD}"/>
                </a:ext>
              </a:extLst>
            </p:cNvPr>
            <p:cNvSpPr/>
            <p:nvPr/>
          </p:nvSpPr>
          <p:spPr>
            <a:xfrm>
              <a:off x="5092508" y="2534636"/>
              <a:ext cx="178504" cy="178504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6AADF9A-A507-4453-8CE3-3F78BB303FA4}"/>
                </a:ext>
              </a:extLst>
            </p:cNvPr>
            <p:cNvSpPr/>
            <p:nvPr/>
          </p:nvSpPr>
          <p:spPr>
            <a:xfrm>
              <a:off x="5369234" y="2534636"/>
              <a:ext cx="178504" cy="17850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33AA69F-C4B8-479C-9F0F-69C184D0611F}"/>
                </a:ext>
              </a:extLst>
            </p:cNvPr>
            <p:cNvSpPr/>
            <p:nvPr/>
          </p:nvSpPr>
          <p:spPr>
            <a:xfrm>
              <a:off x="5645960" y="2534636"/>
              <a:ext cx="178504" cy="17850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725921A-0ED5-431E-899C-28A6920B5029}"/>
              </a:ext>
            </a:extLst>
          </p:cNvPr>
          <p:cNvSpPr/>
          <p:nvPr userDrawn="1"/>
        </p:nvSpPr>
        <p:spPr>
          <a:xfrm>
            <a:off x="4608159" y="4718683"/>
            <a:ext cx="3298372" cy="3298372"/>
          </a:xfrm>
          <a:prstGeom prst="ellipse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E8B169A-8A2F-4425-A9A1-1B828428B434}"/>
              </a:ext>
            </a:extLst>
          </p:cNvPr>
          <p:cNvSpPr/>
          <p:nvPr userDrawn="1"/>
        </p:nvSpPr>
        <p:spPr>
          <a:xfrm>
            <a:off x="4289752" y="4494279"/>
            <a:ext cx="1268186" cy="1268186"/>
          </a:xfrm>
          <a:prstGeom prst="ellipse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3B45974-F6C7-40D3-9399-E05FA19C565E}"/>
              </a:ext>
            </a:extLst>
          </p:cNvPr>
          <p:cNvCxnSpPr>
            <a:cxnSpLocks/>
          </p:cNvCxnSpPr>
          <p:nvPr userDrawn="1"/>
        </p:nvCxnSpPr>
        <p:spPr>
          <a:xfrm>
            <a:off x="1804745" y="2286312"/>
            <a:ext cx="54573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63A2A33D-4D91-454D-A35B-6DA97069EC3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542186" y="555157"/>
            <a:ext cx="2649814" cy="4298197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IN" dirty="0"/>
          </a:p>
        </p:txBody>
      </p:sp>
      <p:sp>
        <p:nvSpPr>
          <p:cNvPr id="21" name="Picture Placeholder 9">
            <a:extLst>
              <a:ext uri="{FF2B5EF4-FFF2-40B4-BE49-F238E27FC236}">
                <a16:creationId xmlns:a16="http://schemas.microsoft.com/office/drawing/2014/main" id="{7EC67FB7-777C-473E-95B8-585AA8E6640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919754" y="4289110"/>
            <a:ext cx="3430407" cy="1672075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85833383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Imag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44E22-137C-4913-A29E-04F82EA878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3794663"/>
            <a:ext cx="10515600" cy="823232"/>
          </a:xfrm>
        </p:spPr>
        <p:txBody>
          <a:bodyPr vert="horz" lIns="91440" tIns="45720" rIns="91440" bIns="45720" rtlCol="0" anchor="b">
            <a:noAutofit/>
          </a:bodyPr>
          <a:lstStyle>
            <a:lvl1pPr algn="ctr">
              <a:defRPr lang="en-IN" sz="3600" b="1" cap="all" baseline="0"/>
            </a:lvl1pPr>
          </a:lstStyle>
          <a:p>
            <a:pPr lvl="0"/>
            <a:r>
              <a:rPr lang="en-US" dirty="0"/>
              <a:t>TITLE HERE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8BFC94-FFEC-4290-AC27-760323F21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839691"/>
            <a:ext cx="10515600" cy="1305379"/>
          </a:xfrm>
        </p:spPr>
        <p:txBody>
          <a:bodyPr vert="horz" lIns="91440" tIns="45720" rIns="91440" bIns="45720" rtlCol="0">
            <a:noAutofit/>
          </a:bodyPr>
          <a:lstStyle>
            <a:lvl1pPr marL="0" indent="0" algn="ctr">
              <a:lnSpc>
                <a:spcPct val="100000"/>
              </a:lnSpc>
              <a:buNone/>
              <a:defRPr lang="en-US" sz="1800" b="0" cap="none" baseline="0" dirty="0" smtClean="0"/>
            </a:lvl1pPr>
          </a:lstStyle>
          <a:p>
            <a:pPr marL="228600" lvl="0" indent="-22860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139FA-A83B-432B-9C7C-26634F463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85384" y="6463207"/>
            <a:ext cx="2743200" cy="249385"/>
          </a:xfrm>
        </p:spPr>
        <p:txBody>
          <a:bodyPr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48BB047D-A6CD-43AB-96F0-683C726B586B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A7389277-B3D3-4AEE-8BE0-0559A73969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713018"/>
          </a:xfrm>
          <a:solidFill>
            <a:schemeClr val="bg1">
              <a:lumMod val="8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IN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3E40EC-FFAE-4BC0-932E-60CC9A1785C0}"/>
              </a:ext>
            </a:extLst>
          </p:cNvPr>
          <p:cNvCxnSpPr>
            <a:cxnSpLocks/>
          </p:cNvCxnSpPr>
          <p:nvPr userDrawn="1"/>
        </p:nvCxnSpPr>
        <p:spPr>
          <a:xfrm>
            <a:off x="5351690" y="3748188"/>
            <a:ext cx="1488621" cy="0"/>
          </a:xfrm>
          <a:prstGeom prst="line">
            <a:avLst/>
          </a:prstGeom>
          <a:ln w="139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B34A1799-63F2-4B23-A188-7BAB23FB821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63416" y="6462713"/>
            <a:ext cx="2262187" cy="249237"/>
          </a:xfrm>
        </p:spPr>
        <p:txBody>
          <a:bodyPr>
            <a:noAutofit/>
          </a:bodyPr>
          <a:lstStyle>
            <a:lvl1pPr marL="0" indent="0">
              <a:buNone/>
              <a:defRPr sz="1400" b="1" cap="all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Your company name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5844635-8274-49B1-BBEC-354A0872E526}"/>
              </a:ext>
            </a:extLst>
          </p:cNvPr>
          <p:cNvGrpSpPr/>
          <p:nvPr userDrawn="1"/>
        </p:nvGrpSpPr>
        <p:grpSpPr>
          <a:xfrm>
            <a:off x="5721601" y="4594679"/>
            <a:ext cx="748798" cy="134113"/>
            <a:chOff x="4827813" y="2534636"/>
            <a:chExt cx="996651" cy="178504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9754643C-5B30-4FC2-BFAC-4FD007AC9EC7}"/>
                </a:ext>
              </a:extLst>
            </p:cNvPr>
            <p:cNvSpPr/>
            <p:nvPr/>
          </p:nvSpPr>
          <p:spPr>
            <a:xfrm>
              <a:off x="4827813" y="2534636"/>
              <a:ext cx="178504" cy="17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23FDDB55-6BA5-4489-9E37-4A76254A5CD7}"/>
                </a:ext>
              </a:extLst>
            </p:cNvPr>
            <p:cNvSpPr/>
            <p:nvPr/>
          </p:nvSpPr>
          <p:spPr>
            <a:xfrm>
              <a:off x="5092508" y="2534636"/>
              <a:ext cx="178504" cy="178504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DA023CF8-2471-40A5-B2EF-E9BF4DF2C0E1}"/>
                </a:ext>
              </a:extLst>
            </p:cNvPr>
            <p:cNvSpPr/>
            <p:nvPr/>
          </p:nvSpPr>
          <p:spPr>
            <a:xfrm>
              <a:off x="5369234" y="2534636"/>
              <a:ext cx="178504" cy="17850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F9B0428F-5D1A-4CD3-BDA2-9CA7F5141455}"/>
                </a:ext>
              </a:extLst>
            </p:cNvPr>
            <p:cNvSpPr/>
            <p:nvPr/>
          </p:nvSpPr>
          <p:spPr>
            <a:xfrm>
              <a:off x="5645960" y="2534636"/>
              <a:ext cx="178504" cy="17850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</p:grpSp>
    </p:spTree>
    <p:extLst>
      <p:ext uri="{BB962C8B-B14F-4D97-AF65-F5344CB8AC3E}">
        <p14:creationId xmlns:p14="http://schemas.microsoft.com/office/powerpoint/2010/main" val="4114501447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237E7-A574-47D2-9624-D12F475605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3416" y="246186"/>
            <a:ext cx="3206261" cy="1037492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dirty="0"/>
              <a:t>Title here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2D9B6D-CE43-4FB1-87C0-D3565E730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0986" y="2426274"/>
            <a:ext cx="3008434" cy="601087"/>
          </a:xfrm>
        </p:spPr>
        <p:txBody>
          <a:bodyPr lIns="0" tIns="0" rIns="0" bIns="0" anchor="b">
            <a:noAutofit/>
          </a:bodyPr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9D73CD-EB11-4ED6-80CF-B68320D57E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80986" y="3097702"/>
            <a:ext cx="3008434" cy="3091961"/>
          </a:xfrm>
        </p:spPr>
        <p:txBody>
          <a:bodyPr lIns="0" tIns="0" rIns="0" bIns="0">
            <a:no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9564622-96D9-48C4-BB60-87F3F7C8E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85384" y="6463207"/>
            <a:ext cx="2743200" cy="249385"/>
          </a:xfrm>
        </p:spPr>
        <p:txBody>
          <a:bodyPr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48BB047D-A6CD-43AB-96F0-683C726B586B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11" name="Content Placeholder 16">
            <a:extLst>
              <a:ext uri="{FF2B5EF4-FFF2-40B4-BE49-F238E27FC236}">
                <a16:creationId xmlns:a16="http://schemas.microsoft.com/office/drawing/2014/main" id="{57889B18-CC7E-47A7-B83B-45D7871D298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63416" y="6462713"/>
            <a:ext cx="2262187" cy="249237"/>
          </a:xfrm>
        </p:spPr>
        <p:txBody>
          <a:bodyPr>
            <a:noAutofit/>
          </a:bodyPr>
          <a:lstStyle>
            <a:lvl1pPr marL="0" indent="0">
              <a:buNone/>
              <a:defRPr sz="1400" b="1" cap="all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Your company name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6A27954-3A0E-430B-AD48-05A3F3278D70}"/>
              </a:ext>
            </a:extLst>
          </p:cNvPr>
          <p:cNvGrpSpPr/>
          <p:nvPr userDrawn="1"/>
        </p:nvGrpSpPr>
        <p:grpSpPr>
          <a:xfrm>
            <a:off x="-24056" y="1452564"/>
            <a:ext cx="3385227" cy="134113"/>
            <a:chOff x="-24055" y="1452565"/>
            <a:chExt cx="2374534" cy="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9C089FD-3BC7-434F-810A-04F78AFC84D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24055" y="1452565"/>
              <a:ext cx="1717831" cy="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F7AC837-D78F-424C-9FDC-C3A445A5E0B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804745" y="1452565"/>
              <a:ext cx="545734" cy="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831C4EF-58CF-4AEC-9F81-CB38D946A457}"/>
              </a:ext>
            </a:extLst>
          </p:cNvPr>
          <p:cNvCxnSpPr>
            <a:cxnSpLocks/>
          </p:cNvCxnSpPr>
          <p:nvPr userDrawn="1"/>
        </p:nvCxnSpPr>
        <p:spPr>
          <a:xfrm flipV="1">
            <a:off x="3639489" y="421045"/>
            <a:ext cx="0" cy="5768619"/>
          </a:xfrm>
          <a:prstGeom prst="line">
            <a:avLst/>
          </a:prstGeom>
          <a:ln w="63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A09F60F9-61AE-4464-B369-1CF86DB708DA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7870582" y="2426274"/>
            <a:ext cx="3008434" cy="601087"/>
          </a:xfrm>
        </p:spPr>
        <p:txBody>
          <a:bodyPr lIns="0" tIns="0" rIns="0" bIns="0" anchor="b">
            <a:noAutofit/>
          </a:bodyPr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124CEF01-2C7C-4568-8A45-5F5A058ECFC1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7870582" y="3097702"/>
            <a:ext cx="3008434" cy="3091961"/>
          </a:xfrm>
        </p:spPr>
        <p:txBody>
          <a:bodyPr lIns="0" tIns="0" rIns="0" bIns="0">
            <a:no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23" name="Picture Placeholder 8">
            <a:extLst>
              <a:ext uri="{FF2B5EF4-FFF2-40B4-BE49-F238E27FC236}">
                <a16:creationId xmlns:a16="http://schemas.microsoft.com/office/drawing/2014/main" id="{BAF86618-E012-4E70-91E3-A72E71C63E6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080986" y="1676296"/>
            <a:ext cx="587932" cy="587932"/>
          </a:xfrm>
          <a:noFill/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Icon Here</a:t>
            </a:r>
            <a:endParaRPr lang="en-IN" dirty="0"/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4FF378B9-734E-4C43-836C-CB80566DDB15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7868008" y="1676296"/>
            <a:ext cx="587932" cy="587932"/>
          </a:xfrm>
          <a:noFill/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Icon Here</a:t>
            </a:r>
            <a:endParaRPr lang="en-IN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F366940-FB5E-4B76-8829-80C14F137B3A}"/>
              </a:ext>
            </a:extLst>
          </p:cNvPr>
          <p:cNvSpPr/>
          <p:nvPr userDrawn="1"/>
        </p:nvSpPr>
        <p:spPr>
          <a:xfrm>
            <a:off x="10251393" y="555158"/>
            <a:ext cx="3298372" cy="3298372"/>
          </a:xfrm>
          <a:prstGeom prst="ellipse">
            <a:avLst/>
          </a:prstGeom>
          <a:noFill/>
          <a:ln w="31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5486FFB-46EF-4E74-BFFF-7ED054DB0D9C}"/>
              </a:ext>
            </a:extLst>
          </p:cNvPr>
          <p:cNvSpPr/>
          <p:nvPr userDrawn="1"/>
        </p:nvSpPr>
        <p:spPr>
          <a:xfrm>
            <a:off x="9932986" y="330754"/>
            <a:ext cx="1268186" cy="1268186"/>
          </a:xfrm>
          <a:prstGeom prst="ellipse">
            <a:avLst/>
          </a:prstGeom>
          <a:noFill/>
          <a:ln w="31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76F2CCF2-293A-49CA-B2A9-134BB5DEF98E}"/>
              </a:ext>
            </a:extLst>
          </p:cNvPr>
          <p:cNvSpPr>
            <a:spLocks noGrp="1"/>
          </p:cNvSpPr>
          <p:nvPr>
            <p:ph type="body" idx="20"/>
          </p:nvPr>
        </p:nvSpPr>
        <p:spPr>
          <a:xfrm>
            <a:off x="4080985" y="480157"/>
            <a:ext cx="6944563" cy="823912"/>
          </a:xfrm>
        </p:spPr>
        <p:txBody>
          <a:bodyPr lIns="0" tIns="0" rIns="0" bIns="0" anchor="ctr">
            <a:noAutofit/>
          </a:bodyPr>
          <a:lstStyle>
            <a:lvl1pPr marL="0" indent="0">
              <a:buNone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D35CCD2-B73F-944C-B572-7FBFC7DE22E4}"/>
              </a:ext>
            </a:extLst>
          </p:cNvPr>
          <p:cNvGrpSpPr/>
          <p:nvPr userDrawn="1"/>
        </p:nvGrpSpPr>
        <p:grpSpPr>
          <a:xfrm>
            <a:off x="363416" y="421045"/>
            <a:ext cx="748798" cy="134113"/>
            <a:chOff x="4827813" y="2534636"/>
            <a:chExt cx="996651" cy="178504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D8F78D8-558F-3540-A5F4-B1AD8942B341}"/>
                </a:ext>
              </a:extLst>
            </p:cNvPr>
            <p:cNvSpPr/>
            <p:nvPr/>
          </p:nvSpPr>
          <p:spPr>
            <a:xfrm>
              <a:off x="4827813" y="2534636"/>
              <a:ext cx="178504" cy="17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3F8F621A-F298-2B48-B7E0-8D9BEE8AA763}"/>
                </a:ext>
              </a:extLst>
            </p:cNvPr>
            <p:cNvSpPr/>
            <p:nvPr/>
          </p:nvSpPr>
          <p:spPr>
            <a:xfrm>
              <a:off x="5092508" y="2534636"/>
              <a:ext cx="178504" cy="178504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C17A3A3B-82AE-0A46-AE32-9B111F975BDB}"/>
                </a:ext>
              </a:extLst>
            </p:cNvPr>
            <p:cNvSpPr/>
            <p:nvPr/>
          </p:nvSpPr>
          <p:spPr>
            <a:xfrm>
              <a:off x="5369234" y="2534636"/>
              <a:ext cx="178504" cy="17850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DF206CE3-6B94-C340-8BA3-A2A4E407E499}"/>
                </a:ext>
              </a:extLst>
            </p:cNvPr>
            <p:cNvSpPr/>
            <p:nvPr/>
          </p:nvSpPr>
          <p:spPr>
            <a:xfrm>
              <a:off x="5645960" y="2534636"/>
              <a:ext cx="178504" cy="17850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</p:grpSp>
    </p:spTree>
    <p:extLst>
      <p:ext uri="{BB962C8B-B14F-4D97-AF65-F5344CB8AC3E}">
        <p14:creationId xmlns:p14="http://schemas.microsoft.com/office/powerpoint/2010/main" val="53176828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Image Vertical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A7389277-B3D3-4AEE-8BE0-0559A73969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16488" y="0"/>
            <a:ext cx="6875511" cy="6858000"/>
          </a:xfrm>
          <a:solidFill>
            <a:schemeClr val="bg1">
              <a:lumMod val="8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IN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536DA47-61AF-4CF1-8DF3-3721934D13E3}"/>
              </a:ext>
            </a:extLst>
          </p:cNvPr>
          <p:cNvSpPr/>
          <p:nvPr userDrawn="1"/>
        </p:nvSpPr>
        <p:spPr>
          <a:xfrm>
            <a:off x="0" y="0"/>
            <a:ext cx="5316488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56FD760-FBDC-4410-A039-469F7931D3A3}"/>
              </a:ext>
            </a:extLst>
          </p:cNvPr>
          <p:cNvSpPr/>
          <p:nvPr userDrawn="1"/>
        </p:nvSpPr>
        <p:spPr>
          <a:xfrm>
            <a:off x="831850" y="1723292"/>
            <a:ext cx="5307246" cy="37455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D44E22-137C-4913-A29E-04F82EA878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4651" y="1087907"/>
            <a:ext cx="4468698" cy="1444275"/>
          </a:xfrm>
        </p:spPr>
        <p:txBody>
          <a:bodyPr vert="horz" lIns="91440" tIns="792000" rIns="91440" bIns="45720" rtlCol="0" anchor="t">
            <a:noAutofit/>
          </a:bodyPr>
          <a:lstStyle>
            <a:lvl1pPr algn="l">
              <a:defRPr lang="en-IN" sz="3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 HERE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8BFC94-FFEC-4290-AC27-760323F21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8711" y="2552611"/>
            <a:ext cx="4097778" cy="1992819"/>
          </a:xfrm>
        </p:spPr>
        <p:txBody>
          <a:bodyPr vert="horz" lIns="91440" tIns="45720" rIns="91440" bIns="45720" rtlCol="0">
            <a:noAutofit/>
          </a:bodyPr>
          <a:lstStyle>
            <a:lvl1pPr marL="0" indent="0" algn="l">
              <a:lnSpc>
                <a:spcPct val="100000"/>
              </a:lnSpc>
              <a:buNone/>
              <a:defRPr lang="en-US" sz="1800" b="0" cap="none" baseline="0" dirty="0" smtClean="0">
                <a:solidFill>
                  <a:schemeClr val="bg1"/>
                </a:solidFill>
              </a:defRPr>
            </a:lvl1pPr>
          </a:lstStyle>
          <a:p>
            <a:pPr marL="228600" lvl="0" indent="-22860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139FA-A83B-432B-9C7C-26634F463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85384" y="6463207"/>
            <a:ext cx="2743200" cy="249385"/>
          </a:xfrm>
        </p:spPr>
        <p:txBody>
          <a:bodyPr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48BB047D-A6CD-43AB-96F0-683C726B586B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3E40EC-FFAE-4BC0-932E-60CC9A1785C0}"/>
              </a:ext>
            </a:extLst>
          </p:cNvPr>
          <p:cNvCxnSpPr>
            <a:cxnSpLocks/>
          </p:cNvCxnSpPr>
          <p:nvPr userDrawn="1"/>
        </p:nvCxnSpPr>
        <p:spPr>
          <a:xfrm>
            <a:off x="454991" y="1620451"/>
            <a:ext cx="1488621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B34A1799-63F2-4B23-A188-7BAB23FB821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63416" y="6462713"/>
            <a:ext cx="2262187" cy="249237"/>
          </a:xfrm>
        </p:spPr>
        <p:txBody>
          <a:bodyPr>
            <a:noAutofit/>
          </a:bodyPr>
          <a:lstStyle>
            <a:lvl1pPr marL="0" indent="0">
              <a:buNone/>
              <a:defRPr sz="140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Your company name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5F2EA84-5150-479B-86D5-F4BAE1263488}"/>
              </a:ext>
            </a:extLst>
          </p:cNvPr>
          <p:cNvGrpSpPr/>
          <p:nvPr userDrawn="1"/>
        </p:nvGrpSpPr>
        <p:grpSpPr>
          <a:xfrm flipH="1">
            <a:off x="1130928" y="4803540"/>
            <a:ext cx="3616779" cy="3522776"/>
            <a:chOff x="2555621" y="3917613"/>
            <a:chExt cx="3616779" cy="3522776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0699C4B-8D8E-47E2-A0C5-D71C25ABAC72}"/>
                </a:ext>
              </a:extLst>
            </p:cNvPr>
            <p:cNvSpPr/>
            <p:nvPr userDrawn="1"/>
          </p:nvSpPr>
          <p:spPr>
            <a:xfrm>
              <a:off x="2874028" y="4142017"/>
              <a:ext cx="3298372" cy="3298372"/>
            </a:xfrm>
            <a:prstGeom prst="ellipse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2F607AB9-31A7-4B79-9AFE-0DFDB792E20C}"/>
                </a:ext>
              </a:extLst>
            </p:cNvPr>
            <p:cNvSpPr/>
            <p:nvPr userDrawn="1"/>
          </p:nvSpPr>
          <p:spPr>
            <a:xfrm>
              <a:off x="2555621" y="3917613"/>
              <a:ext cx="1268186" cy="1268186"/>
            </a:xfrm>
            <a:prstGeom prst="ellipse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</p:grpSp>
    </p:spTree>
    <p:extLst>
      <p:ext uri="{BB962C8B-B14F-4D97-AF65-F5344CB8AC3E}">
        <p14:creationId xmlns:p14="http://schemas.microsoft.com/office/powerpoint/2010/main" val="249856143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CABAC-B403-4354-A27F-4C38B08C1D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12885" y="2704121"/>
            <a:ext cx="6556248" cy="750278"/>
          </a:xfrm>
        </p:spPr>
        <p:txBody>
          <a:bodyPr/>
          <a:lstStyle>
            <a:lvl1pPr>
              <a:defRPr lang="en-US" sz="4800" b="1" kern="1200" cap="all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E5D2F-535D-4D7C-9BE1-84BFEC7A65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1F93407-1483-4B80-86DE-DAE1D4D89093}" type="datetimeFigureOut">
              <a:rPr lang="en-IN" smtClean="0"/>
              <a:t>22-01-2020</a:t>
            </a:fld>
            <a:endParaRPr lang="en-IN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4363625-95D4-4DF0-A1AA-D060728EC426}"/>
              </a:ext>
            </a:extLst>
          </p:cNvPr>
          <p:cNvCxnSpPr>
            <a:cxnSpLocks/>
          </p:cNvCxnSpPr>
          <p:nvPr userDrawn="1"/>
        </p:nvCxnSpPr>
        <p:spPr>
          <a:xfrm>
            <a:off x="4827813" y="3760408"/>
            <a:ext cx="148862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0C7F772-E2DA-4B13-AC2E-28A0EE6D846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4424363" cy="6858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IN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7953C80-71A5-4AA2-AEAD-21948D1AA6DC}"/>
              </a:ext>
            </a:extLst>
          </p:cNvPr>
          <p:cNvSpPr/>
          <p:nvPr userDrawn="1"/>
        </p:nvSpPr>
        <p:spPr>
          <a:xfrm>
            <a:off x="8621485" y="4408714"/>
            <a:ext cx="3298372" cy="3298372"/>
          </a:xfrm>
          <a:prstGeom prst="ellipse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C4582D1-F710-4E2F-9868-CB89116D5932}"/>
              </a:ext>
            </a:extLst>
          </p:cNvPr>
          <p:cNvSpPr/>
          <p:nvPr userDrawn="1"/>
        </p:nvSpPr>
        <p:spPr>
          <a:xfrm>
            <a:off x="8303078" y="4184310"/>
            <a:ext cx="1268186" cy="1268186"/>
          </a:xfrm>
          <a:prstGeom prst="ellipse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23" name="Graphic 22" descr="Envelope">
            <a:extLst>
              <a:ext uri="{FF2B5EF4-FFF2-40B4-BE49-F238E27FC236}">
                <a16:creationId xmlns:a16="http://schemas.microsoft.com/office/drawing/2014/main" id="{3C32C7E5-809C-4E12-8962-1B868951E6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34803" y="4029040"/>
            <a:ext cx="469232" cy="469232"/>
          </a:xfrm>
          <a:prstGeom prst="rect">
            <a:avLst/>
          </a:prstGeom>
        </p:spPr>
      </p:pic>
      <p:sp>
        <p:nvSpPr>
          <p:cNvPr id="34" name="Subtitle 2">
            <a:extLst>
              <a:ext uri="{FF2B5EF4-FFF2-40B4-BE49-F238E27FC236}">
                <a16:creationId xmlns:a16="http://schemas.microsoft.com/office/drawing/2014/main" id="{31AD270F-1692-4526-B979-6B5945A20D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06809" y="4126311"/>
            <a:ext cx="3640478" cy="433938"/>
          </a:xfrm>
        </p:spPr>
        <p:txBody>
          <a:bodyPr>
            <a:normAutofit/>
          </a:bodyPr>
          <a:lstStyle>
            <a:lvl1pPr marL="0" indent="0" algn="l">
              <a:buNone/>
              <a:defRPr sz="1800" b="0" cap="none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39" name="Content Placeholder 38">
            <a:extLst>
              <a:ext uri="{FF2B5EF4-FFF2-40B4-BE49-F238E27FC236}">
                <a16:creationId xmlns:a16="http://schemas.microsoft.com/office/drawing/2014/main" id="{382940E6-7963-411F-B35A-57121171A98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408614" y="4836222"/>
            <a:ext cx="3638674" cy="45393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800" b="0" cap="none" baseline="0" dirty="0" smtClean="0"/>
            </a:lvl1pPr>
            <a:lvl2pPr>
              <a:defRPr lang="en-US" sz="2000" dirty="0" smtClean="0"/>
            </a:lvl2pPr>
            <a:lvl3pPr>
              <a:defRPr lang="en-US" sz="1800" dirty="0" smtClean="0"/>
            </a:lvl3pPr>
            <a:lvl4pPr>
              <a:defRPr lang="en-US" sz="1600" dirty="0" smtClean="0"/>
            </a:lvl4pPr>
            <a:lvl5pPr>
              <a:defRPr lang="en-IN" sz="1600" dirty="0"/>
            </a:lvl5pPr>
          </a:lstStyle>
          <a:p>
            <a:pPr marL="228600" lvl="0" indent="-228600"/>
            <a:r>
              <a:rPr lang="en-US"/>
              <a:t>Click to edit Master text styles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F8FC2D7-B114-3444-8684-995FC4D6D459}"/>
              </a:ext>
            </a:extLst>
          </p:cNvPr>
          <p:cNvGrpSpPr/>
          <p:nvPr userDrawn="1"/>
        </p:nvGrpSpPr>
        <p:grpSpPr>
          <a:xfrm>
            <a:off x="4793474" y="2475187"/>
            <a:ext cx="748798" cy="134113"/>
            <a:chOff x="4827813" y="2534636"/>
            <a:chExt cx="996651" cy="178504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EE45073-ED8E-0544-85FA-9AF5A478417E}"/>
                </a:ext>
              </a:extLst>
            </p:cNvPr>
            <p:cNvSpPr/>
            <p:nvPr/>
          </p:nvSpPr>
          <p:spPr>
            <a:xfrm>
              <a:off x="4827813" y="2534636"/>
              <a:ext cx="178504" cy="17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B8BAF06E-A8A8-484C-8F6C-E42EDC46BBCB}"/>
                </a:ext>
              </a:extLst>
            </p:cNvPr>
            <p:cNvSpPr/>
            <p:nvPr/>
          </p:nvSpPr>
          <p:spPr>
            <a:xfrm>
              <a:off x="5092508" y="2534636"/>
              <a:ext cx="178504" cy="178504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586EB62D-13C7-6E43-9D98-B706D2B9ADDF}"/>
                </a:ext>
              </a:extLst>
            </p:cNvPr>
            <p:cNvSpPr/>
            <p:nvPr/>
          </p:nvSpPr>
          <p:spPr>
            <a:xfrm>
              <a:off x="5369234" y="2534636"/>
              <a:ext cx="178504" cy="17850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35CF3453-ED5A-024D-8815-C08EFA13D1A6}"/>
                </a:ext>
              </a:extLst>
            </p:cNvPr>
            <p:cNvSpPr/>
            <p:nvPr/>
          </p:nvSpPr>
          <p:spPr>
            <a:xfrm>
              <a:off x="5645960" y="2534636"/>
              <a:ext cx="178504" cy="17850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</p:grpSp>
      <p:pic>
        <p:nvPicPr>
          <p:cNvPr id="3" name="Graphic 2" descr="Link">
            <a:extLst>
              <a:ext uri="{FF2B5EF4-FFF2-40B4-BE49-F238E27FC236}">
                <a16:creationId xmlns:a16="http://schemas.microsoft.com/office/drawing/2014/main" id="{16E3F5A0-978F-8D46-BBFB-19A7F7883D9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87152" y="4809677"/>
            <a:ext cx="542081" cy="54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95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582E5-8FA2-4056-805F-EF36F706689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686300" y="2726872"/>
            <a:ext cx="7233557" cy="832077"/>
          </a:xfrm>
        </p:spPr>
        <p:txBody>
          <a:bodyPr anchor="b">
            <a:normAutofit/>
          </a:bodyPr>
          <a:lstStyle>
            <a:lvl1pPr algn="l">
              <a:defRPr sz="48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085D6F-874B-44F8-B241-51EF13CA9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6300" y="3569380"/>
            <a:ext cx="7233557" cy="365125"/>
          </a:xfrm>
        </p:spPr>
        <p:txBody>
          <a:bodyPr lIns="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E5D2F-535D-4D7C-9BE1-84BFEC7A65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1F93407-1483-4B80-86DE-DAE1D4D89093}" type="datetimeFigureOut">
              <a:rPr lang="en-IN" smtClean="0"/>
              <a:t>22-01-2020</a:t>
            </a:fld>
            <a:endParaRPr lang="en-IN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4363625-95D4-4DF0-A1AA-D060728EC426}"/>
              </a:ext>
            </a:extLst>
          </p:cNvPr>
          <p:cNvCxnSpPr>
            <a:cxnSpLocks/>
          </p:cNvCxnSpPr>
          <p:nvPr userDrawn="1"/>
        </p:nvCxnSpPr>
        <p:spPr>
          <a:xfrm>
            <a:off x="4827813" y="4082142"/>
            <a:ext cx="148862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ECBCF8A4-C2B4-4945-8D79-C9D46B7FBECB}"/>
              </a:ext>
            </a:extLst>
          </p:cNvPr>
          <p:cNvGrpSpPr/>
          <p:nvPr userDrawn="1"/>
        </p:nvGrpSpPr>
        <p:grpSpPr>
          <a:xfrm>
            <a:off x="4793474" y="2475187"/>
            <a:ext cx="748798" cy="134113"/>
            <a:chOff x="4827813" y="2534636"/>
            <a:chExt cx="996651" cy="178504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79C2256-8A0F-4625-86F0-FB439F3EAD4E}"/>
                </a:ext>
              </a:extLst>
            </p:cNvPr>
            <p:cNvSpPr/>
            <p:nvPr/>
          </p:nvSpPr>
          <p:spPr>
            <a:xfrm>
              <a:off x="4827813" y="2534636"/>
              <a:ext cx="178504" cy="17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253CF488-6D31-4B63-A3C6-C4D838C23FCE}"/>
                </a:ext>
              </a:extLst>
            </p:cNvPr>
            <p:cNvSpPr/>
            <p:nvPr/>
          </p:nvSpPr>
          <p:spPr>
            <a:xfrm>
              <a:off x="5092508" y="2534636"/>
              <a:ext cx="178504" cy="178504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32985B6-7260-445A-A580-6993E0DEBFD9}"/>
                </a:ext>
              </a:extLst>
            </p:cNvPr>
            <p:cNvSpPr/>
            <p:nvPr/>
          </p:nvSpPr>
          <p:spPr>
            <a:xfrm>
              <a:off x="5369234" y="2534636"/>
              <a:ext cx="178504" cy="17850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BC682E1-4E5D-4006-81EA-550DD98166E4}"/>
                </a:ext>
              </a:extLst>
            </p:cNvPr>
            <p:cNvSpPr/>
            <p:nvPr/>
          </p:nvSpPr>
          <p:spPr>
            <a:xfrm>
              <a:off x="5645960" y="2534636"/>
              <a:ext cx="178504" cy="17850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</p:grpSp>
      <p:sp>
        <p:nvSpPr>
          <p:cNvPr id="15" name="Oval 14">
            <a:extLst>
              <a:ext uri="{FF2B5EF4-FFF2-40B4-BE49-F238E27FC236}">
                <a16:creationId xmlns:a16="http://schemas.microsoft.com/office/drawing/2014/main" id="{47953C80-71A5-4AA2-AEAD-21948D1AA6DC}"/>
              </a:ext>
            </a:extLst>
          </p:cNvPr>
          <p:cNvSpPr/>
          <p:nvPr userDrawn="1"/>
        </p:nvSpPr>
        <p:spPr>
          <a:xfrm>
            <a:off x="8621485" y="4408714"/>
            <a:ext cx="3298372" cy="3298372"/>
          </a:xfrm>
          <a:prstGeom prst="ellipse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C4582D1-F710-4E2F-9868-CB89116D5932}"/>
              </a:ext>
            </a:extLst>
          </p:cNvPr>
          <p:cNvSpPr/>
          <p:nvPr userDrawn="1"/>
        </p:nvSpPr>
        <p:spPr>
          <a:xfrm>
            <a:off x="8303078" y="4184310"/>
            <a:ext cx="1268186" cy="1268186"/>
          </a:xfrm>
          <a:prstGeom prst="ellipse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5F8A1A8-E078-4836-ABD1-CD4E75BBF58F}"/>
              </a:ext>
            </a:extLst>
          </p:cNvPr>
          <p:cNvSpPr/>
          <p:nvPr userDrawn="1"/>
        </p:nvSpPr>
        <p:spPr>
          <a:xfrm>
            <a:off x="0" y="0"/>
            <a:ext cx="4424363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71907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C89B828-B338-413C-B008-0A8566F48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85384" y="6463207"/>
            <a:ext cx="2743200" cy="249385"/>
          </a:xfrm>
        </p:spPr>
        <p:txBody>
          <a:bodyPr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48BB047D-A6CD-43AB-96F0-683C726B586B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888A4FD-81F4-4588-9E6D-70E57577D8BF}"/>
              </a:ext>
            </a:extLst>
          </p:cNvPr>
          <p:cNvCxnSpPr>
            <a:cxnSpLocks/>
          </p:cNvCxnSpPr>
          <p:nvPr userDrawn="1"/>
        </p:nvCxnSpPr>
        <p:spPr>
          <a:xfrm>
            <a:off x="5679220" y="2286312"/>
            <a:ext cx="171783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CF1D2ED-7B25-4251-BF07-47FBAA534810}"/>
              </a:ext>
            </a:extLst>
          </p:cNvPr>
          <p:cNvGrpSpPr/>
          <p:nvPr userDrawn="1"/>
        </p:nvGrpSpPr>
        <p:grpSpPr>
          <a:xfrm>
            <a:off x="11079786" y="421045"/>
            <a:ext cx="748798" cy="134113"/>
            <a:chOff x="4827813" y="2534636"/>
            <a:chExt cx="996651" cy="178504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397537E-DF51-4990-9447-2DAE98ABC683}"/>
                </a:ext>
              </a:extLst>
            </p:cNvPr>
            <p:cNvSpPr/>
            <p:nvPr/>
          </p:nvSpPr>
          <p:spPr>
            <a:xfrm>
              <a:off x="4827813" y="2534636"/>
              <a:ext cx="178504" cy="1785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3E99CAB5-81F4-4EA8-8B36-4A70C59861FD}"/>
                </a:ext>
              </a:extLst>
            </p:cNvPr>
            <p:cNvSpPr/>
            <p:nvPr/>
          </p:nvSpPr>
          <p:spPr>
            <a:xfrm>
              <a:off x="5092508" y="2534636"/>
              <a:ext cx="178504" cy="178504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6AADF9A-A507-4453-8CE3-3F78BB303FA4}"/>
                </a:ext>
              </a:extLst>
            </p:cNvPr>
            <p:cNvSpPr/>
            <p:nvPr/>
          </p:nvSpPr>
          <p:spPr>
            <a:xfrm>
              <a:off x="5369234" y="2534636"/>
              <a:ext cx="178504" cy="17850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33AA69F-C4B8-479C-9F0F-69C184D0611F}"/>
                </a:ext>
              </a:extLst>
            </p:cNvPr>
            <p:cNvSpPr/>
            <p:nvPr/>
          </p:nvSpPr>
          <p:spPr>
            <a:xfrm>
              <a:off x="5645960" y="2534636"/>
              <a:ext cx="178504" cy="17850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dirty="0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725921A-0ED5-431E-899C-28A6920B5029}"/>
              </a:ext>
            </a:extLst>
          </p:cNvPr>
          <p:cNvSpPr/>
          <p:nvPr userDrawn="1"/>
        </p:nvSpPr>
        <p:spPr>
          <a:xfrm>
            <a:off x="10039330" y="896815"/>
            <a:ext cx="3298372" cy="3298372"/>
          </a:xfrm>
          <a:prstGeom prst="ellipse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E8B169A-8A2F-4425-A9A1-1B828428B434}"/>
              </a:ext>
            </a:extLst>
          </p:cNvPr>
          <p:cNvSpPr/>
          <p:nvPr userDrawn="1"/>
        </p:nvSpPr>
        <p:spPr>
          <a:xfrm>
            <a:off x="9720923" y="672411"/>
            <a:ext cx="1268186" cy="1268186"/>
          </a:xfrm>
          <a:prstGeom prst="ellipse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3B45974-F6C7-40D3-9399-E05FA19C565E}"/>
              </a:ext>
            </a:extLst>
          </p:cNvPr>
          <p:cNvCxnSpPr>
            <a:cxnSpLocks/>
          </p:cNvCxnSpPr>
          <p:nvPr userDrawn="1"/>
        </p:nvCxnSpPr>
        <p:spPr>
          <a:xfrm>
            <a:off x="7508020" y="2286312"/>
            <a:ext cx="54573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9A55704E-D515-4774-90C6-5F887DDAE55E}"/>
              </a:ext>
            </a:extLst>
          </p:cNvPr>
          <p:cNvSpPr/>
          <p:nvPr userDrawn="1"/>
        </p:nvSpPr>
        <p:spPr>
          <a:xfrm>
            <a:off x="469044" y="1"/>
            <a:ext cx="5210176" cy="59610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4878778-0299-471F-A4C9-D0C1E82ED8D2}"/>
              </a:ext>
            </a:extLst>
          </p:cNvPr>
          <p:cNvCxnSpPr>
            <a:cxnSpLocks/>
          </p:cNvCxnSpPr>
          <p:nvPr userDrawn="1"/>
        </p:nvCxnSpPr>
        <p:spPr>
          <a:xfrm>
            <a:off x="1001746" y="1290512"/>
            <a:ext cx="1488621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E39D1C78-6110-4052-8455-7E7893F7F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5466" y="1276857"/>
            <a:ext cx="4097778" cy="1255325"/>
          </a:xfrm>
        </p:spPr>
        <p:txBody>
          <a:bodyPr/>
          <a:lstStyle>
            <a:lvl1pPr>
              <a:defRPr lang="en-US" sz="3600" b="1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E3405997-7AE2-4C6E-8A7D-735F58A49D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5467" y="2620651"/>
            <a:ext cx="4097778" cy="1933681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en-US" b="0" cap="none" baseline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00000"/>
              </a:lnSpc>
              <a:buNone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334270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0D79E1-5F46-41CA-85E7-44C2A6C62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416" y="365125"/>
            <a:ext cx="11465168" cy="918553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B0B511-05FD-459E-AC79-A87540961F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416" y="1825625"/>
            <a:ext cx="1146516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32B635-1E22-483C-94B9-F587908DE6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B98321-594C-4030-A2B0-3492F77EE0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85384" y="6463207"/>
            <a:ext cx="2743200" cy="258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48BB047D-A6CD-43AB-96F0-683C726B586B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76815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c.edu/about/offices_and_divisions/study_abroad/opportunities_for_usc_faculty_and_staff/academic_advisors_guide_to_study_abroad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F209E-D17D-4F20-A6D0-C685853DE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416" y="508000"/>
            <a:ext cx="3206261" cy="889000"/>
          </a:xfrm>
        </p:spPr>
        <p:txBody>
          <a:bodyPr/>
          <a:lstStyle/>
          <a:p>
            <a:r>
              <a:rPr lang="en-US" sz="2800" dirty="0"/>
              <a:t>Study abroad updates</a:t>
            </a:r>
            <a:endParaRPr lang="en-IN" sz="2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1B14A5-E7B8-4F35-8378-DB748F6A6C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0986" y="2426274"/>
            <a:ext cx="3008434" cy="601087"/>
          </a:xfrm>
        </p:spPr>
        <p:txBody>
          <a:bodyPr/>
          <a:lstStyle/>
          <a:p>
            <a:r>
              <a:rPr lang="en-US">
                <a:solidFill>
                  <a:schemeClr val="accent1"/>
                </a:solidFill>
              </a:rPr>
              <a:t> </a:t>
            </a:r>
            <a:endParaRPr lang="en-IN" dirty="0">
              <a:solidFill>
                <a:schemeClr val="accent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2D66C63-CE3F-9F44-A3F6-1549A45A616E}"/>
              </a:ext>
            </a:extLst>
          </p:cNvPr>
          <p:cNvSpPr txBox="1"/>
          <p:nvPr/>
        </p:nvSpPr>
        <p:spPr>
          <a:xfrm>
            <a:off x="363416" y="1641019"/>
            <a:ext cx="293640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Spring 2020 #s</a:t>
            </a: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0" dirty="0">
                <a:solidFill>
                  <a:prstClr val="black"/>
                </a:solidFill>
                <a:latin typeface="Calibri"/>
              </a:rPr>
              <a:t>Education Abroad Application System (</a:t>
            </a:r>
            <a:r>
              <a:rPr lang="en-US" sz="2000" b="0" dirty="0" err="1">
                <a:solidFill>
                  <a:prstClr val="black"/>
                </a:solidFill>
                <a:latin typeface="Calibri"/>
              </a:rPr>
              <a:t>EAASy</a:t>
            </a:r>
            <a:r>
              <a:rPr lang="en-US" sz="2000" b="0" dirty="0">
                <a:solidFill>
                  <a:prstClr val="black"/>
                </a:solidFill>
                <a:latin typeface="Calibri"/>
              </a:rPr>
              <a:t>)</a:t>
            </a: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b="0" dirty="0">
              <a:solidFill>
                <a:prstClr val="black"/>
              </a:solidFill>
              <a:latin typeface="Calibri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0" dirty="0">
                <a:solidFill>
                  <a:prstClr val="black"/>
                </a:solidFill>
                <a:latin typeface="Calibri"/>
              </a:rPr>
              <a:t>New Advisor Guide Online</a:t>
            </a: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b="0" dirty="0">
              <a:solidFill>
                <a:prstClr val="black"/>
              </a:solidFill>
              <a:latin typeface="Calibri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Peace Corps Prep Program</a:t>
            </a: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0" dirty="0">
                <a:solidFill>
                  <a:prstClr val="black"/>
                </a:solidFill>
                <a:latin typeface="Calibri"/>
              </a:rPr>
              <a:t>4</a:t>
            </a:r>
            <a:r>
              <a:rPr lang="en-US" sz="2000" b="0" baseline="30000" dirty="0">
                <a:solidFill>
                  <a:prstClr val="black"/>
                </a:solidFill>
                <a:latin typeface="Calibri"/>
              </a:rPr>
              <a:t>th</a:t>
            </a:r>
            <a:r>
              <a:rPr lang="en-US" sz="2000" b="0" dirty="0">
                <a:solidFill>
                  <a:prstClr val="black"/>
                </a:solidFill>
                <a:latin typeface="Calibri"/>
              </a:rPr>
              <a:t> Annual Advisor’s Conference on Study Abroad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6516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F209E-D17D-4F20-A6D0-C685853DE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416" y="508000"/>
            <a:ext cx="3206261" cy="889000"/>
          </a:xfrm>
        </p:spPr>
        <p:txBody>
          <a:bodyPr/>
          <a:lstStyle/>
          <a:p>
            <a:r>
              <a:rPr lang="en-US" sz="2800" dirty="0"/>
              <a:t>Study abroad updates</a:t>
            </a:r>
            <a:endParaRPr lang="en-IN" sz="2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1B14A5-E7B8-4F35-8378-DB748F6A6C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0986" y="2426274"/>
            <a:ext cx="3008434" cy="601087"/>
          </a:xfrm>
        </p:spPr>
        <p:txBody>
          <a:bodyPr/>
          <a:lstStyle/>
          <a:p>
            <a:r>
              <a:rPr lang="en-US">
                <a:solidFill>
                  <a:schemeClr val="accent1"/>
                </a:solidFill>
              </a:rPr>
              <a:t> </a:t>
            </a:r>
            <a:endParaRPr lang="en-IN" dirty="0">
              <a:solidFill>
                <a:schemeClr val="accent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5D61D1-8DB0-4AD6-B8BB-153F91AE5F90}"/>
              </a:ext>
            </a:extLst>
          </p:cNvPr>
          <p:cNvSpPr txBox="1"/>
          <p:nvPr/>
        </p:nvSpPr>
        <p:spPr>
          <a:xfrm>
            <a:off x="4350840" y="1399719"/>
            <a:ext cx="66421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Total Spring Students</a:t>
            </a:r>
            <a:r>
              <a:rPr lang="en-US" dirty="0"/>
              <a:t>: 782 (+32%)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i="1" dirty="0"/>
              <a:t>Arnold School of Public Health</a:t>
            </a:r>
            <a:r>
              <a:rPr lang="en-US" sz="1600" dirty="0"/>
              <a:t>: 58 (+76%)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i="1" dirty="0"/>
              <a:t>College of Arts and Sciences</a:t>
            </a:r>
            <a:r>
              <a:rPr lang="en-US" sz="1600" dirty="0"/>
              <a:t>: 164 (+27%)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i="1" dirty="0"/>
              <a:t>College of Education</a:t>
            </a:r>
            <a:r>
              <a:rPr lang="en-US" sz="1600" dirty="0"/>
              <a:t>: 1 (-67%)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i="1" dirty="0"/>
              <a:t>College of Engineering and Computing</a:t>
            </a:r>
            <a:r>
              <a:rPr lang="en-US" sz="1600" dirty="0"/>
              <a:t>: 18 (+64%)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i="1" dirty="0"/>
              <a:t>College of Hospitality, Retail, and Sport Management</a:t>
            </a:r>
            <a:r>
              <a:rPr lang="en-US" sz="1600" dirty="0"/>
              <a:t>: 62 (+41%)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i="1" dirty="0"/>
              <a:t>College of Information and Communications</a:t>
            </a:r>
            <a:r>
              <a:rPr lang="en-US" sz="1600" dirty="0"/>
              <a:t>: 86 (+72%)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i="1" dirty="0"/>
              <a:t>College of Nursing</a:t>
            </a:r>
            <a:r>
              <a:rPr lang="en-US" sz="1600" dirty="0"/>
              <a:t>: 12 (+50%)</a:t>
            </a:r>
            <a:endParaRPr lang="en-US" sz="1600" b="1" i="1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i="1" dirty="0"/>
              <a:t>College of Social Work</a:t>
            </a:r>
            <a:r>
              <a:rPr lang="en-US" sz="1600" dirty="0"/>
              <a:t>: 0 (0%)</a:t>
            </a:r>
            <a:endParaRPr lang="en-US" sz="1600" b="1" i="1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i="1" dirty="0"/>
              <a:t>Darla Moore School of Business</a:t>
            </a:r>
            <a:r>
              <a:rPr lang="en-US" sz="1600" dirty="0"/>
              <a:t>: 374 (+19%)</a:t>
            </a:r>
          </a:p>
          <a:p>
            <a:pPr lvl="2"/>
            <a:r>
              <a:rPr lang="en-US" sz="1600" b="1" i="1" dirty="0"/>
              <a:t>IB Majors</a:t>
            </a:r>
            <a:r>
              <a:rPr lang="en-US" sz="1600" dirty="0"/>
              <a:t>: 147 (+8%)</a:t>
            </a:r>
          </a:p>
          <a:p>
            <a:pPr lvl="2"/>
            <a:r>
              <a:rPr lang="en-US" sz="1600" b="1" i="1" dirty="0"/>
              <a:t>Non-IB Majors</a:t>
            </a:r>
            <a:r>
              <a:rPr lang="en-US" sz="1600" dirty="0"/>
              <a:t>: 213 (+10%)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i="1" dirty="0"/>
              <a:t>School of Music</a:t>
            </a:r>
            <a:r>
              <a:rPr lang="en-US" sz="1600" dirty="0"/>
              <a:t>: 0 (0%)</a:t>
            </a:r>
            <a:endParaRPr lang="en-US" sz="1600" b="1" i="1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i="1" dirty="0"/>
              <a:t>South Carolina Honors College</a:t>
            </a:r>
            <a:r>
              <a:rPr lang="en-US" sz="1600" dirty="0"/>
              <a:t>: 152 (+2%)</a:t>
            </a:r>
            <a:endParaRPr lang="en-US" sz="1600" b="1" i="1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C8EB1E-303C-44BF-83C6-5A4E3C407BB9}"/>
              </a:ext>
            </a:extLst>
          </p:cNvPr>
          <p:cNvSpPr txBox="1"/>
          <p:nvPr/>
        </p:nvSpPr>
        <p:spPr>
          <a:xfrm>
            <a:off x="363416" y="1641019"/>
            <a:ext cx="293640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Spring 2020 #s</a:t>
            </a: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0" dirty="0">
                <a:solidFill>
                  <a:prstClr val="black"/>
                </a:solidFill>
                <a:latin typeface="Calibri"/>
              </a:rPr>
              <a:t>Education Abroad Application System (</a:t>
            </a:r>
            <a:r>
              <a:rPr lang="en-US" sz="2000" b="0" dirty="0" err="1">
                <a:solidFill>
                  <a:prstClr val="black"/>
                </a:solidFill>
                <a:latin typeface="Calibri"/>
              </a:rPr>
              <a:t>EAASy</a:t>
            </a:r>
            <a:r>
              <a:rPr lang="en-US" sz="2000" b="0" dirty="0">
                <a:solidFill>
                  <a:prstClr val="black"/>
                </a:solidFill>
                <a:latin typeface="Calibri"/>
              </a:rPr>
              <a:t>)</a:t>
            </a: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b="0" dirty="0">
              <a:solidFill>
                <a:prstClr val="black"/>
              </a:solidFill>
              <a:latin typeface="Calibri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0" dirty="0">
                <a:solidFill>
                  <a:prstClr val="black"/>
                </a:solidFill>
                <a:latin typeface="Calibri"/>
              </a:rPr>
              <a:t>New Advisor Guide Online</a:t>
            </a: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b="0" dirty="0">
              <a:solidFill>
                <a:prstClr val="black"/>
              </a:solidFill>
              <a:latin typeface="Calibri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Peace Corps Prep Program</a:t>
            </a: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0" dirty="0">
                <a:solidFill>
                  <a:prstClr val="black"/>
                </a:solidFill>
                <a:latin typeface="Calibri"/>
              </a:rPr>
              <a:t>4</a:t>
            </a:r>
            <a:r>
              <a:rPr lang="en-US" sz="2000" b="0" baseline="30000" dirty="0">
                <a:solidFill>
                  <a:prstClr val="black"/>
                </a:solidFill>
                <a:latin typeface="Calibri"/>
              </a:rPr>
              <a:t>th</a:t>
            </a:r>
            <a:r>
              <a:rPr lang="en-US" sz="2000" b="0" dirty="0">
                <a:solidFill>
                  <a:prstClr val="black"/>
                </a:solidFill>
                <a:latin typeface="Calibri"/>
              </a:rPr>
              <a:t> Annual Advisor’s Conference on Study Abroad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7603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F209E-D17D-4F20-A6D0-C685853DE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416" y="508000"/>
            <a:ext cx="3206261" cy="889000"/>
          </a:xfrm>
        </p:spPr>
        <p:txBody>
          <a:bodyPr/>
          <a:lstStyle/>
          <a:p>
            <a:r>
              <a:rPr lang="en-US" sz="2800" dirty="0"/>
              <a:t>Study abroad updates</a:t>
            </a:r>
            <a:endParaRPr lang="en-IN" sz="2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1B14A5-E7B8-4F35-8378-DB748F6A6C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0986" y="2426274"/>
            <a:ext cx="3008434" cy="601087"/>
          </a:xfrm>
        </p:spPr>
        <p:txBody>
          <a:bodyPr/>
          <a:lstStyle/>
          <a:p>
            <a:r>
              <a:rPr lang="en-US">
                <a:solidFill>
                  <a:schemeClr val="accent1"/>
                </a:solidFill>
              </a:rPr>
              <a:t> </a:t>
            </a:r>
            <a:endParaRPr lang="en-IN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607E73-806C-44DE-9303-66D4D5EBFA9D}"/>
              </a:ext>
            </a:extLst>
          </p:cNvPr>
          <p:cNvSpPr txBox="1"/>
          <p:nvPr/>
        </p:nvSpPr>
        <p:spPr>
          <a:xfrm>
            <a:off x="363416" y="1641019"/>
            <a:ext cx="293640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Spring 2020 #s</a:t>
            </a: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1" dirty="0">
                <a:solidFill>
                  <a:prstClr val="black"/>
                </a:solidFill>
                <a:latin typeface="Calibri"/>
              </a:rPr>
              <a:t>Education Abroad Application System (</a:t>
            </a:r>
            <a:r>
              <a:rPr lang="en-US" sz="2000" b="1" dirty="0" err="1">
                <a:solidFill>
                  <a:prstClr val="black"/>
                </a:solidFill>
                <a:latin typeface="Calibri"/>
              </a:rPr>
              <a:t>EAASy</a:t>
            </a:r>
            <a:r>
              <a:rPr lang="en-US" sz="2000" b="1" dirty="0">
                <a:solidFill>
                  <a:prstClr val="black"/>
                </a:solidFill>
                <a:latin typeface="Calibri"/>
              </a:rPr>
              <a:t>)</a:t>
            </a: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b="0" dirty="0">
              <a:solidFill>
                <a:prstClr val="black"/>
              </a:solidFill>
              <a:latin typeface="Calibri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0" dirty="0">
                <a:solidFill>
                  <a:prstClr val="black"/>
                </a:solidFill>
                <a:latin typeface="Calibri"/>
              </a:rPr>
              <a:t>New Advisor Guide Online</a:t>
            </a: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b="0" dirty="0">
              <a:solidFill>
                <a:prstClr val="black"/>
              </a:solidFill>
              <a:latin typeface="Calibri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Peace Corps Prep Program</a:t>
            </a: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0" dirty="0">
                <a:solidFill>
                  <a:prstClr val="black"/>
                </a:solidFill>
                <a:latin typeface="Calibri"/>
              </a:rPr>
              <a:t>4</a:t>
            </a:r>
            <a:r>
              <a:rPr lang="en-US" sz="2000" b="0" baseline="30000" dirty="0">
                <a:solidFill>
                  <a:prstClr val="black"/>
                </a:solidFill>
                <a:latin typeface="Calibri"/>
              </a:rPr>
              <a:t>th</a:t>
            </a:r>
            <a:r>
              <a:rPr lang="en-US" sz="2000" b="0" dirty="0">
                <a:solidFill>
                  <a:prstClr val="black"/>
                </a:solidFill>
                <a:latin typeface="Calibri"/>
              </a:rPr>
              <a:t> Annual Advisor’s Conference on Study Abroad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B0B2FC4-5CD7-453B-96A8-2E721E3EE115}"/>
              </a:ext>
            </a:extLst>
          </p:cNvPr>
          <p:cNvSpPr txBox="1"/>
          <p:nvPr/>
        </p:nvSpPr>
        <p:spPr>
          <a:xfrm>
            <a:off x="4457699" y="1397000"/>
            <a:ext cx="70611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Study Abroad Office is moving the online application platform from </a:t>
            </a:r>
            <a:r>
              <a:rPr lang="en-US" dirty="0" err="1"/>
              <a:t>Symplicity</a:t>
            </a:r>
            <a:r>
              <a:rPr lang="en-US" dirty="0"/>
              <a:t> to the Education Abroad Application System (</a:t>
            </a:r>
            <a:r>
              <a:rPr lang="en-US" dirty="0" err="1"/>
              <a:t>EAASy</a:t>
            </a:r>
            <a:r>
              <a:rPr lang="en-US" dirty="0"/>
              <a:t>) effective for the 2020-2021 academic year. Please refer to the dates below to determine which platform to use when applying for study abroad programs.</a:t>
            </a:r>
          </a:p>
        </p:txBody>
      </p:sp>
      <p:graphicFrame>
        <p:nvGraphicFramePr>
          <p:cNvPr id="6" name="Table 8">
            <a:extLst>
              <a:ext uri="{FF2B5EF4-FFF2-40B4-BE49-F238E27FC236}">
                <a16:creationId xmlns:a16="http://schemas.microsoft.com/office/drawing/2014/main" id="{7AA26C4C-B3E0-419B-88D0-EBD8607D2D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327210"/>
              </p:ext>
            </p:extLst>
          </p:nvPr>
        </p:nvGraphicFramePr>
        <p:xfrm>
          <a:off x="4457700" y="3429000"/>
          <a:ext cx="7061199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3733">
                  <a:extLst>
                    <a:ext uri="{9D8B030D-6E8A-4147-A177-3AD203B41FA5}">
                      <a16:colId xmlns:a16="http://schemas.microsoft.com/office/drawing/2014/main" val="1493246764"/>
                    </a:ext>
                  </a:extLst>
                </a:gridCol>
                <a:gridCol w="2353733">
                  <a:extLst>
                    <a:ext uri="{9D8B030D-6E8A-4147-A177-3AD203B41FA5}">
                      <a16:colId xmlns:a16="http://schemas.microsoft.com/office/drawing/2014/main" val="558689679"/>
                    </a:ext>
                  </a:extLst>
                </a:gridCol>
                <a:gridCol w="2353733">
                  <a:extLst>
                    <a:ext uri="{9D8B030D-6E8A-4147-A177-3AD203B41FA5}">
                      <a16:colId xmlns:a16="http://schemas.microsoft.com/office/drawing/2014/main" val="36641997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EAASy</a:t>
                      </a:r>
                      <a:r>
                        <a:rPr lang="en-US" dirty="0"/>
                        <a:t> Launch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For Semester/Year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0640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International Business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Mid-February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Spring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458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Global Exchange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Early April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Spring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7363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Global Direct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Early April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Spring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207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Global Partner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Early July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Spring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0739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Global Classroom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Early July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Fall Break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225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767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F209E-D17D-4F20-A6D0-C685853DE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416" y="508000"/>
            <a:ext cx="3206261" cy="889000"/>
          </a:xfrm>
        </p:spPr>
        <p:txBody>
          <a:bodyPr/>
          <a:lstStyle/>
          <a:p>
            <a:r>
              <a:rPr lang="en-US" sz="2800" dirty="0"/>
              <a:t>Study abroad updates</a:t>
            </a:r>
            <a:endParaRPr lang="en-IN" sz="2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1B14A5-E7B8-4F35-8378-DB748F6A6C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0986" y="2426274"/>
            <a:ext cx="3008434" cy="601087"/>
          </a:xfrm>
        </p:spPr>
        <p:txBody>
          <a:bodyPr/>
          <a:lstStyle/>
          <a:p>
            <a:r>
              <a:rPr lang="en-US">
                <a:solidFill>
                  <a:schemeClr val="accent1"/>
                </a:solidFill>
              </a:rPr>
              <a:t> </a:t>
            </a:r>
            <a:endParaRPr lang="en-IN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7056EC-1EE8-4721-A175-90FBEFAB55A4}"/>
              </a:ext>
            </a:extLst>
          </p:cNvPr>
          <p:cNvSpPr txBox="1"/>
          <p:nvPr/>
        </p:nvSpPr>
        <p:spPr>
          <a:xfrm>
            <a:off x="363416" y="1641019"/>
            <a:ext cx="293640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Spring 2020 #s</a:t>
            </a: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0" dirty="0">
                <a:solidFill>
                  <a:prstClr val="black"/>
                </a:solidFill>
                <a:latin typeface="Calibri"/>
              </a:rPr>
              <a:t>Education Abroad Application System (</a:t>
            </a:r>
            <a:r>
              <a:rPr lang="en-US" sz="2000" b="0" dirty="0" err="1">
                <a:solidFill>
                  <a:prstClr val="black"/>
                </a:solidFill>
                <a:latin typeface="Calibri"/>
              </a:rPr>
              <a:t>EAASy</a:t>
            </a:r>
            <a:r>
              <a:rPr lang="en-US" sz="2000" b="0" dirty="0">
                <a:solidFill>
                  <a:prstClr val="black"/>
                </a:solidFill>
                <a:latin typeface="Calibri"/>
              </a:rPr>
              <a:t>)</a:t>
            </a: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b="0" dirty="0">
              <a:solidFill>
                <a:prstClr val="black"/>
              </a:solidFill>
              <a:latin typeface="Calibri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1" dirty="0">
                <a:solidFill>
                  <a:prstClr val="black"/>
                </a:solidFill>
                <a:latin typeface="Calibri"/>
              </a:rPr>
              <a:t>New Advisor Guide Online</a:t>
            </a: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b="0" dirty="0">
              <a:solidFill>
                <a:prstClr val="black"/>
              </a:solidFill>
              <a:latin typeface="Calibri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Peace Corps Prep Program</a:t>
            </a: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0" dirty="0">
                <a:solidFill>
                  <a:prstClr val="black"/>
                </a:solidFill>
                <a:latin typeface="Calibri"/>
              </a:rPr>
              <a:t>4</a:t>
            </a:r>
            <a:r>
              <a:rPr lang="en-US" sz="2000" b="0" baseline="30000" dirty="0">
                <a:solidFill>
                  <a:prstClr val="black"/>
                </a:solidFill>
                <a:latin typeface="Calibri"/>
              </a:rPr>
              <a:t>th</a:t>
            </a:r>
            <a:r>
              <a:rPr lang="en-US" sz="2000" b="0" dirty="0">
                <a:solidFill>
                  <a:prstClr val="black"/>
                </a:solidFill>
                <a:latin typeface="Calibri"/>
              </a:rPr>
              <a:t> Annual Advisor’s Conference on Study Abroad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5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57FCE498-3400-4A1F-B9FB-8D1C2E0EE4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2864" y="820509"/>
            <a:ext cx="4961247" cy="521698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9DAAFFF-47C5-4176-AF73-F2156AE02043}"/>
              </a:ext>
            </a:extLst>
          </p:cNvPr>
          <p:cNvSpPr txBox="1"/>
          <p:nvPr/>
        </p:nvSpPr>
        <p:spPr>
          <a:xfrm>
            <a:off x="4852864" y="6235700"/>
            <a:ext cx="49612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hlinkClick r:id="rId3"/>
              </a:rPr>
              <a:t>https://sc.edu/about/offices_and_divisions/study_abroad/opportunities_for_usc_faculty_and_staff/academic_advisors_guide_to_study_abroad/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126847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F209E-D17D-4F20-A6D0-C685853DE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416" y="508000"/>
            <a:ext cx="3206261" cy="889000"/>
          </a:xfrm>
        </p:spPr>
        <p:txBody>
          <a:bodyPr/>
          <a:lstStyle/>
          <a:p>
            <a:r>
              <a:rPr lang="en-US" sz="2800" dirty="0"/>
              <a:t>Study abroad updates</a:t>
            </a:r>
            <a:endParaRPr lang="en-IN" sz="2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1B14A5-E7B8-4F35-8378-DB748F6A6C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0986" y="2426274"/>
            <a:ext cx="3008434" cy="601087"/>
          </a:xfrm>
        </p:spPr>
        <p:txBody>
          <a:bodyPr/>
          <a:lstStyle/>
          <a:p>
            <a:r>
              <a:rPr lang="en-US">
                <a:solidFill>
                  <a:schemeClr val="accent1"/>
                </a:solidFill>
              </a:rPr>
              <a:t> </a:t>
            </a:r>
            <a:endParaRPr lang="en-IN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FB3254-1E86-4243-B776-54D160CADC25}"/>
              </a:ext>
            </a:extLst>
          </p:cNvPr>
          <p:cNvSpPr txBox="1"/>
          <p:nvPr/>
        </p:nvSpPr>
        <p:spPr>
          <a:xfrm>
            <a:off x="363416" y="1641019"/>
            <a:ext cx="293640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Spring 2020 #s</a:t>
            </a: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0" dirty="0">
                <a:solidFill>
                  <a:prstClr val="black"/>
                </a:solidFill>
                <a:latin typeface="Calibri"/>
              </a:rPr>
              <a:t>Education Abroad Application System (</a:t>
            </a:r>
            <a:r>
              <a:rPr lang="en-US" sz="2000" b="0" dirty="0" err="1">
                <a:solidFill>
                  <a:prstClr val="black"/>
                </a:solidFill>
                <a:latin typeface="Calibri"/>
              </a:rPr>
              <a:t>EAASy</a:t>
            </a:r>
            <a:r>
              <a:rPr lang="en-US" sz="2000" b="0" dirty="0">
                <a:solidFill>
                  <a:prstClr val="black"/>
                </a:solidFill>
                <a:latin typeface="Calibri"/>
              </a:rPr>
              <a:t>)</a:t>
            </a: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b="0" dirty="0">
              <a:solidFill>
                <a:prstClr val="black"/>
              </a:solidFill>
              <a:latin typeface="Calibri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0" dirty="0">
                <a:solidFill>
                  <a:prstClr val="black"/>
                </a:solidFill>
                <a:latin typeface="Calibri"/>
              </a:rPr>
              <a:t>New Advisor Guide Online</a:t>
            </a: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b="0" dirty="0">
              <a:solidFill>
                <a:prstClr val="black"/>
              </a:solidFill>
              <a:latin typeface="Calibri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Peace Corps Prep Program</a:t>
            </a: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0" dirty="0">
                <a:solidFill>
                  <a:prstClr val="black"/>
                </a:solidFill>
                <a:latin typeface="Calibri"/>
              </a:rPr>
              <a:t>4</a:t>
            </a:r>
            <a:r>
              <a:rPr lang="en-US" sz="2000" b="0" baseline="30000" dirty="0">
                <a:solidFill>
                  <a:prstClr val="black"/>
                </a:solidFill>
                <a:latin typeface="Calibri"/>
              </a:rPr>
              <a:t>th</a:t>
            </a:r>
            <a:r>
              <a:rPr lang="en-US" sz="2000" b="0" dirty="0">
                <a:solidFill>
                  <a:prstClr val="black"/>
                </a:solidFill>
                <a:latin typeface="Calibri"/>
              </a:rPr>
              <a:t> Annual Advisor’s Conference on Study Abroad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1698B43-12C1-4FD8-9D1B-E238F4478EDE}"/>
              </a:ext>
            </a:extLst>
          </p:cNvPr>
          <p:cNvSpPr txBox="1">
            <a:spLocks/>
          </p:cNvSpPr>
          <p:nvPr/>
        </p:nvSpPr>
        <p:spPr>
          <a:xfrm>
            <a:off x="4366734" y="2002241"/>
            <a:ext cx="5445370" cy="3454523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8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chemeClr val="tx1"/>
                </a:solidFill>
              </a:rPr>
              <a:t>Certificate program that gives you a competitive advantage when applying to the Peace Corps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chemeClr val="tx1"/>
                </a:solidFill>
              </a:rPr>
              <a:t>Become more familiar with the Peace Corps application process while also highlighting your own skills and experiences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chemeClr val="tx1"/>
                </a:solidFill>
              </a:rPr>
              <a:t>Centers on four core competencies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b="0" dirty="0"/>
              <a:t>Work sector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b="0" dirty="0"/>
              <a:t>Foreign language skills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b="0" dirty="0"/>
              <a:t>Intercultural Competence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b="0" dirty="0"/>
              <a:t>Professional &amp; Leadership Development</a:t>
            </a:r>
          </a:p>
        </p:txBody>
      </p:sp>
      <p:pic>
        <p:nvPicPr>
          <p:cNvPr id="10" name="Picture Placeholder 8">
            <a:extLst>
              <a:ext uri="{FF2B5EF4-FFF2-40B4-BE49-F238E27FC236}">
                <a16:creationId xmlns:a16="http://schemas.microsoft.com/office/drawing/2014/main" id="{FD359A32-5122-4F73-87F3-A43B0C9E31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2" b="1882"/>
          <a:stretch>
            <a:fillRect/>
          </a:stretch>
        </p:blipFill>
        <p:spPr>
          <a:xfrm>
            <a:off x="5374215" y="330166"/>
            <a:ext cx="3430407" cy="167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280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F209E-D17D-4F20-A6D0-C685853DE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416" y="508000"/>
            <a:ext cx="3206261" cy="889000"/>
          </a:xfrm>
        </p:spPr>
        <p:txBody>
          <a:bodyPr/>
          <a:lstStyle/>
          <a:p>
            <a:r>
              <a:rPr lang="en-US" sz="2800" dirty="0"/>
              <a:t>Study abroad updates</a:t>
            </a:r>
            <a:endParaRPr lang="en-IN" sz="2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1B14A5-E7B8-4F35-8378-DB748F6A6C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0986" y="2426274"/>
            <a:ext cx="3008434" cy="601087"/>
          </a:xfrm>
        </p:spPr>
        <p:txBody>
          <a:bodyPr/>
          <a:lstStyle/>
          <a:p>
            <a:r>
              <a:rPr lang="en-US">
                <a:solidFill>
                  <a:schemeClr val="accent1"/>
                </a:solidFill>
              </a:rPr>
              <a:t> </a:t>
            </a:r>
            <a:endParaRPr lang="en-IN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FB3254-1E86-4243-B776-54D160CADC25}"/>
              </a:ext>
            </a:extLst>
          </p:cNvPr>
          <p:cNvSpPr txBox="1"/>
          <p:nvPr/>
        </p:nvSpPr>
        <p:spPr>
          <a:xfrm>
            <a:off x="363416" y="1641019"/>
            <a:ext cx="293640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Spring 2020 #s</a:t>
            </a: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0" dirty="0">
                <a:solidFill>
                  <a:prstClr val="black"/>
                </a:solidFill>
                <a:latin typeface="Calibri"/>
              </a:rPr>
              <a:t>Education Abroad Application System (</a:t>
            </a:r>
            <a:r>
              <a:rPr lang="en-US" sz="2000" b="0" dirty="0" err="1">
                <a:solidFill>
                  <a:prstClr val="black"/>
                </a:solidFill>
                <a:latin typeface="Calibri"/>
              </a:rPr>
              <a:t>EAASy</a:t>
            </a:r>
            <a:r>
              <a:rPr lang="en-US" sz="2000" b="0" dirty="0">
                <a:solidFill>
                  <a:prstClr val="black"/>
                </a:solidFill>
                <a:latin typeface="Calibri"/>
              </a:rPr>
              <a:t>)</a:t>
            </a: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b="0" dirty="0">
              <a:solidFill>
                <a:prstClr val="black"/>
              </a:solidFill>
              <a:latin typeface="Calibri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0" dirty="0">
                <a:solidFill>
                  <a:prstClr val="black"/>
                </a:solidFill>
                <a:latin typeface="Calibri"/>
              </a:rPr>
              <a:t>New Advisor Guide Online</a:t>
            </a: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b="0" dirty="0">
              <a:solidFill>
                <a:prstClr val="black"/>
              </a:solidFill>
              <a:latin typeface="Calibri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Peace Corps Prep Program</a:t>
            </a: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1" dirty="0">
                <a:solidFill>
                  <a:prstClr val="black"/>
                </a:solidFill>
                <a:latin typeface="Calibri"/>
              </a:rPr>
              <a:t>4</a:t>
            </a:r>
            <a:r>
              <a:rPr lang="en-US" sz="2000" b="1" baseline="30000" dirty="0">
                <a:solidFill>
                  <a:prstClr val="black"/>
                </a:solidFill>
                <a:latin typeface="Calibri"/>
              </a:rPr>
              <a:t>th</a:t>
            </a:r>
            <a:r>
              <a:rPr lang="en-US" sz="2000" b="1" dirty="0">
                <a:solidFill>
                  <a:prstClr val="black"/>
                </a:solidFill>
                <a:latin typeface="Calibri"/>
              </a:rPr>
              <a:t> Annual Advisor’s Conference on Study Abroad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E63FB8D-1160-408D-83C0-90E0E503E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22743" y="448861"/>
            <a:ext cx="4642504" cy="596027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253620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2">
      <a:dk1>
        <a:sysClr val="windowText" lastClr="000000"/>
      </a:dk1>
      <a:lt1>
        <a:sysClr val="window" lastClr="FFFFFF"/>
      </a:lt1>
      <a:dk2>
        <a:srgbClr val="A5A5A5"/>
      </a:dk2>
      <a:lt2>
        <a:srgbClr val="E7E6E6"/>
      </a:lt2>
      <a:accent1>
        <a:srgbClr val="9A0000"/>
      </a:accent1>
      <a:accent2>
        <a:srgbClr val="3F3F3F"/>
      </a:accent2>
      <a:accent3>
        <a:srgbClr val="A5A5A5"/>
      </a:accent3>
      <a:accent4>
        <a:srgbClr val="92D050"/>
      </a:accent4>
      <a:accent5>
        <a:srgbClr val="FFC000"/>
      </a:accent5>
      <a:accent6>
        <a:srgbClr val="0070C0"/>
      </a:accent6>
      <a:hlink>
        <a:srgbClr val="0563C1"/>
      </a:hlink>
      <a:folHlink>
        <a:srgbClr val="954F72"/>
      </a:folHlink>
    </a:clrScheme>
    <a:fontScheme name="Custom 6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nimalist_03_CA - v5" id="{676C8139-D340-432F-9674-2FA823DFFDED}" vid="{F880323A-559C-41C8-8579-8950CC3EC8F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</TotalTime>
  <Words>482</Words>
  <Application>Microsoft Office PowerPoint</Application>
  <PresentationFormat>Widescreen</PresentationFormat>
  <Paragraphs>107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 Theme</vt:lpstr>
      <vt:lpstr>Study abroad updates</vt:lpstr>
      <vt:lpstr>Study abroad updates</vt:lpstr>
      <vt:lpstr>Study abroad updates</vt:lpstr>
      <vt:lpstr>Study abroad updates</vt:lpstr>
      <vt:lpstr>Study abroad updates</vt:lpstr>
      <vt:lpstr>Study abroad updates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 abroad updates</dc:title>
  <dc:creator>FAUPEL, CHRISSIE</dc:creator>
  <cp:lastModifiedBy>FAUPEL, CHRISSIE</cp:lastModifiedBy>
  <cp:revision>16</cp:revision>
  <dcterms:created xsi:type="dcterms:W3CDTF">2019-08-16T12:30:54Z</dcterms:created>
  <dcterms:modified xsi:type="dcterms:W3CDTF">2020-01-22T15:57:14Z</dcterms:modified>
</cp:coreProperties>
</file>