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tiff" ContentType="image/tif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3.xml" ContentType="application/vnd.openxmlformats-officedocument.theme+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4.xml" ContentType="application/vnd.openxmlformats-officedocument.theme+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5.xml" ContentType="application/vnd.openxmlformats-officedocument.theme+xml"/>
  <Override PartName="/ppt/slideLayouts/slideLayout28.xml" ContentType="application/vnd.openxmlformats-officedocument.presentationml.slideLayout+xml"/>
  <Override PartName="/ppt/theme/theme6.xml" ContentType="application/vnd.openxmlformats-officedocument.theme+xml"/>
  <Override PartName="/ppt/slideLayouts/slideLayout29.xml" ContentType="application/vnd.openxmlformats-officedocument.presentationml.slideLayout+xml"/>
  <Override PartName="/ppt/theme/theme7.xml" ContentType="application/vnd.openxmlformats-officedocument.theme+xml"/>
  <Override PartName="/ppt/slideLayouts/slideLayout30.xml" ContentType="application/vnd.openxmlformats-officedocument.presentationml.slideLayout+xml"/>
  <Override PartName="/ppt/theme/theme8.xml" ContentType="application/vnd.openxmlformats-officedocument.theme+xml"/>
  <Override PartName="/ppt/slideLayouts/slideLayout31.xml" ContentType="application/vnd.openxmlformats-officedocument.presentationml.slideLayout+xml"/>
  <Override PartName="/ppt/theme/theme9.xml" ContentType="application/vnd.openxmlformats-officedocument.theme+xml"/>
  <Override PartName="/ppt/slideLayouts/slideLayout32.xml" ContentType="application/vnd.openxmlformats-officedocument.presentationml.slideLayout+xml"/>
  <Override PartName="/ppt/theme/theme10.xml" ContentType="application/vnd.openxmlformats-officedocument.theme+xml"/>
  <Override PartName="/ppt/slideLayouts/slideLayout33.xml" ContentType="application/vnd.openxmlformats-officedocument.presentationml.slideLayout+xml"/>
  <Override PartName="/ppt/theme/theme11.xml" ContentType="application/vnd.openxmlformats-officedocument.theme+xml"/>
  <Override PartName="/ppt/slideLayouts/slideLayout34.xml" ContentType="application/vnd.openxmlformats-officedocument.presentationml.slideLayout+xml"/>
  <Override PartName="/ppt/theme/theme12.xml" ContentType="application/vnd.openxmlformats-officedocument.theme+xml"/>
  <Override PartName="/ppt/theme/theme13.xml" ContentType="application/vnd.openxmlformats-officedocument.theme+xml"/>
  <Override PartName="/ppt/theme/theme1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89" r:id="rId1"/>
    <p:sldMasterId id="2147483686" r:id="rId2"/>
    <p:sldMasterId id="2147483650" r:id="rId3"/>
    <p:sldMasterId id="2147483663" r:id="rId4"/>
    <p:sldMasterId id="2147483677" r:id="rId5"/>
    <p:sldMasterId id="2147483675" r:id="rId6"/>
    <p:sldMasterId id="2147483673" r:id="rId7"/>
    <p:sldMasterId id="2147483722" r:id="rId8"/>
    <p:sldMasterId id="2147483724" r:id="rId9"/>
    <p:sldMasterId id="2147483726" r:id="rId10"/>
    <p:sldMasterId id="2147483728" r:id="rId11"/>
    <p:sldMasterId id="2147483730" r:id="rId12"/>
  </p:sldMasterIdLst>
  <p:notesMasterIdLst>
    <p:notesMasterId r:id="rId44"/>
  </p:notesMasterIdLst>
  <p:handoutMasterIdLst>
    <p:handoutMasterId r:id="rId45"/>
  </p:handoutMasterIdLst>
  <p:sldIdLst>
    <p:sldId id="262" r:id="rId13"/>
    <p:sldId id="263" r:id="rId14"/>
    <p:sldId id="273" r:id="rId15"/>
    <p:sldId id="300" r:id="rId16"/>
    <p:sldId id="301" r:id="rId17"/>
    <p:sldId id="302" r:id="rId18"/>
    <p:sldId id="281" r:id="rId19"/>
    <p:sldId id="284" r:id="rId20"/>
    <p:sldId id="303" r:id="rId21"/>
    <p:sldId id="285" r:id="rId22"/>
    <p:sldId id="324" r:id="rId23"/>
    <p:sldId id="292" r:id="rId24"/>
    <p:sldId id="295" r:id="rId25"/>
    <p:sldId id="289" r:id="rId26"/>
    <p:sldId id="306" r:id="rId27"/>
    <p:sldId id="299" r:id="rId28"/>
    <p:sldId id="304" r:id="rId29"/>
    <p:sldId id="305" r:id="rId30"/>
    <p:sldId id="272" r:id="rId31"/>
    <p:sldId id="307" r:id="rId32"/>
    <p:sldId id="308" r:id="rId33"/>
    <p:sldId id="309" r:id="rId34"/>
    <p:sldId id="310" r:id="rId35"/>
    <p:sldId id="311" r:id="rId36"/>
    <p:sldId id="312" r:id="rId37"/>
    <p:sldId id="326" r:id="rId38"/>
    <p:sldId id="317" r:id="rId39"/>
    <p:sldId id="320" r:id="rId40"/>
    <p:sldId id="319" r:id="rId41"/>
    <p:sldId id="318" r:id="rId42"/>
    <p:sldId id="258" r:id="rId43"/>
  </p:sldIdLst>
  <p:sldSz cx="9144000" cy="6858000" type="screen4x3"/>
  <p:notesSz cx="7010400" cy="9296400"/>
  <p:defaultTextStyle>
    <a:defPPr>
      <a:defRPr lang="en-US"/>
    </a:defPPr>
    <a:lvl1pPr algn="l" defTabSz="457200" rtl="0" fontAlgn="base">
      <a:spcBef>
        <a:spcPct val="0"/>
      </a:spcBef>
      <a:spcAft>
        <a:spcPct val="0"/>
      </a:spcAft>
      <a:defRPr kern="1200">
        <a:solidFill>
          <a:schemeClr val="tx1"/>
        </a:solidFill>
        <a:latin typeface="Calibri" charset="0"/>
        <a:ea typeface="ＭＳ Ｐゴシック" charset="0"/>
        <a:cs typeface="ＭＳ Ｐゴシック" charset="0"/>
      </a:defRPr>
    </a:lvl1pPr>
    <a:lvl2pPr marL="457200" algn="l" defTabSz="457200" rtl="0" fontAlgn="base">
      <a:spcBef>
        <a:spcPct val="0"/>
      </a:spcBef>
      <a:spcAft>
        <a:spcPct val="0"/>
      </a:spcAft>
      <a:defRPr kern="1200">
        <a:solidFill>
          <a:schemeClr val="tx1"/>
        </a:solidFill>
        <a:latin typeface="Calibri" charset="0"/>
        <a:ea typeface="ＭＳ Ｐゴシック" charset="0"/>
        <a:cs typeface="ＭＳ Ｐゴシック" charset="0"/>
      </a:defRPr>
    </a:lvl2pPr>
    <a:lvl3pPr marL="914400" algn="l" defTabSz="457200" rtl="0" fontAlgn="base">
      <a:spcBef>
        <a:spcPct val="0"/>
      </a:spcBef>
      <a:spcAft>
        <a:spcPct val="0"/>
      </a:spcAft>
      <a:defRPr kern="1200">
        <a:solidFill>
          <a:schemeClr val="tx1"/>
        </a:solidFill>
        <a:latin typeface="Calibri" charset="0"/>
        <a:ea typeface="ＭＳ Ｐゴシック" charset="0"/>
        <a:cs typeface="ＭＳ Ｐゴシック" charset="0"/>
      </a:defRPr>
    </a:lvl3pPr>
    <a:lvl4pPr marL="1371600" algn="l" defTabSz="457200" rtl="0" fontAlgn="base">
      <a:spcBef>
        <a:spcPct val="0"/>
      </a:spcBef>
      <a:spcAft>
        <a:spcPct val="0"/>
      </a:spcAft>
      <a:defRPr kern="1200">
        <a:solidFill>
          <a:schemeClr val="tx1"/>
        </a:solidFill>
        <a:latin typeface="Calibri" charset="0"/>
        <a:ea typeface="ＭＳ Ｐゴシック" charset="0"/>
        <a:cs typeface="ＭＳ Ｐゴシック" charset="0"/>
      </a:defRPr>
    </a:lvl4pPr>
    <a:lvl5pPr marL="1828800" algn="l" defTabSz="457200" rtl="0" fontAlgn="base">
      <a:spcBef>
        <a:spcPct val="0"/>
      </a:spcBef>
      <a:spcAft>
        <a:spcPct val="0"/>
      </a:spcAft>
      <a:defRPr kern="1200">
        <a:solidFill>
          <a:schemeClr val="tx1"/>
        </a:solidFill>
        <a:latin typeface="Calibri" charset="0"/>
        <a:ea typeface="ＭＳ Ｐゴシック" charset="0"/>
        <a:cs typeface="ＭＳ Ｐゴシック" charset="0"/>
      </a:defRPr>
    </a:lvl5pPr>
    <a:lvl6pPr marL="2286000" algn="l" defTabSz="457200" rtl="0" eaLnBrk="1" latinLnBrk="0" hangingPunct="1">
      <a:defRPr kern="1200">
        <a:solidFill>
          <a:schemeClr val="tx1"/>
        </a:solidFill>
        <a:latin typeface="Calibri" charset="0"/>
        <a:ea typeface="ＭＳ Ｐゴシック" charset="0"/>
        <a:cs typeface="ＭＳ Ｐゴシック" charset="0"/>
      </a:defRPr>
    </a:lvl6pPr>
    <a:lvl7pPr marL="2743200" algn="l" defTabSz="457200" rtl="0" eaLnBrk="1" latinLnBrk="0" hangingPunct="1">
      <a:defRPr kern="1200">
        <a:solidFill>
          <a:schemeClr val="tx1"/>
        </a:solidFill>
        <a:latin typeface="Calibri" charset="0"/>
        <a:ea typeface="ＭＳ Ｐゴシック" charset="0"/>
        <a:cs typeface="ＭＳ Ｐゴシック" charset="0"/>
      </a:defRPr>
    </a:lvl7pPr>
    <a:lvl8pPr marL="3200400" algn="l" defTabSz="457200" rtl="0" eaLnBrk="1" latinLnBrk="0" hangingPunct="1">
      <a:defRPr kern="1200">
        <a:solidFill>
          <a:schemeClr val="tx1"/>
        </a:solidFill>
        <a:latin typeface="Calibri" charset="0"/>
        <a:ea typeface="ＭＳ Ｐゴシック" charset="0"/>
        <a:cs typeface="ＭＳ Ｐゴシック" charset="0"/>
      </a:defRPr>
    </a:lvl8pPr>
    <a:lvl9pPr marL="3657600" algn="l" defTabSz="457200" rtl="0" eaLnBrk="1" latinLnBrk="0" hangingPunct="1">
      <a:defRPr kern="1200">
        <a:solidFill>
          <a:schemeClr val="tx1"/>
        </a:solidFill>
        <a:latin typeface="Calibri" charset="0"/>
        <a:ea typeface="ＭＳ Ｐゴシック" charset="0"/>
        <a:cs typeface="ＭＳ Ｐゴシック"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666FF"/>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DA37D80-6434-44D0-A028-1B22A696006F}" styleName="Light Style 3 - Accent 2">
    <a:wholeTbl>
      <a:tcTxStyle>
        <a:fontRef idx="minor">
          <a:scrgbClr r="0" g="0" b="0"/>
        </a:fontRef>
        <a:schemeClr val="tx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noFill/>
        </a:fill>
      </a:tcStyle>
    </a:wholeTbl>
    <a:band1H>
      <a:tcStyle>
        <a:tcBdr/>
        <a:fill>
          <a:solidFill>
            <a:schemeClr val="accent2">
              <a:alpha val="20000"/>
            </a:schemeClr>
          </a:solidFill>
        </a:fill>
      </a:tcStyle>
    </a:band1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noFill/>
        </a:fill>
      </a:tcStyle>
    </a:lastRow>
    <a:firstRow>
      <a:tcTxStyle b="on"/>
      <a:tcStyle>
        <a:tcBdr>
          <a:bottom>
            <a:ln w="25400" cmpd="sng">
              <a:solidFill>
                <a:schemeClr val="accent2"/>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34587" autoAdjust="0"/>
    <p:restoredTop sz="86410" autoAdjust="0"/>
  </p:normalViewPr>
  <p:slideViewPr>
    <p:cSldViewPr snapToGrid="0" snapToObjects="1" showGuides="1">
      <p:cViewPr varScale="1">
        <p:scale>
          <a:sx n="114" d="100"/>
          <a:sy n="114" d="100"/>
        </p:scale>
        <p:origin x="1122" y="114"/>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snapToGrid="0" snapToObjects="1">
      <p:cViewPr varScale="1">
        <p:scale>
          <a:sx n="86" d="100"/>
          <a:sy n="86" d="100"/>
        </p:scale>
        <p:origin x="3822" y="96"/>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xml"/><Relationship Id="rId18" Type="http://schemas.openxmlformats.org/officeDocument/2006/relationships/slide" Target="slides/slide6.xml"/><Relationship Id="rId26" Type="http://schemas.openxmlformats.org/officeDocument/2006/relationships/slide" Target="slides/slide14.xml"/><Relationship Id="rId39" Type="http://schemas.openxmlformats.org/officeDocument/2006/relationships/slide" Target="slides/slide27.xml"/><Relationship Id="rId21" Type="http://schemas.openxmlformats.org/officeDocument/2006/relationships/slide" Target="slides/slide9.xml"/><Relationship Id="rId34" Type="http://schemas.openxmlformats.org/officeDocument/2006/relationships/slide" Target="slides/slide22.xml"/><Relationship Id="rId42" Type="http://schemas.openxmlformats.org/officeDocument/2006/relationships/slide" Target="slides/slide30.xml"/><Relationship Id="rId47" Type="http://schemas.openxmlformats.org/officeDocument/2006/relationships/viewProps" Target="viewProps.xml"/><Relationship Id="rId7" Type="http://schemas.openxmlformats.org/officeDocument/2006/relationships/slideMaster" Target="slideMasters/slideMaster7.xml"/><Relationship Id="rId2" Type="http://schemas.openxmlformats.org/officeDocument/2006/relationships/slideMaster" Target="slideMasters/slideMaster2.xml"/><Relationship Id="rId16" Type="http://schemas.openxmlformats.org/officeDocument/2006/relationships/slide" Target="slides/slide4.xml"/><Relationship Id="rId29" Type="http://schemas.openxmlformats.org/officeDocument/2006/relationships/slide" Target="slides/slide17.xml"/><Relationship Id="rId11" Type="http://schemas.openxmlformats.org/officeDocument/2006/relationships/slideMaster" Target="slideMasters/slideMaster11.xml"/><Relationship Id="rId24" Type="http://schemas.openxmlformats.org/officeDocument/2006/relationships/slide" Target="slides/slide12.xml"/><Relationship Id="rId32" Type="http://schemas.openxmlformats.org/officeDocument/2006/relationships/slide" Target="slides/slide20.xml"/><Relationship Id="rId37" Type="http://schemas.openxmlformats.org/officeDocument/2006/relationships/slide" Target="slides/slide25.xml"/><Relationship Id="rId40" Type="http://schemas.openxmlformats.org/officeDocument/2006/relationships/slide" Target="slides/slide28.xml"/><Relationship Id="rId45" Type="http://schemas.openxmlformats.org/officeDocument/2006/relationships/handoutMaster" Target="handoutMasters/handoutMaster1.xml"/><Relationship Id="rId5" Type="http://schemas.openxmlformats.org/officeDocument/2006/relationships/slideMaster" Target="slideMasters/slideMaster5.xml"/><Relationship Id="rId15" Type="http://schemas.openxmlformats.org/officeDocument/2006/relationships/slide" Target="slides/slide3.xml"/><Relationship Id="rId23" Type="http://schemas.openxmlformats.org/officeDocument/2006/relationships/slide" Target="slides/slide11.xml"/><Relationship Id="rId28" Type="http://schemas.openxmlformats.org/officeDocument/2006/relationships/slide" Target="slides/slide16.xml"/><Relationship Id="rId36" Type="http://schemas.openxmlformats.org/officeDocument/2006/relationships/slide" Target="slides/slide24.xml"/><Relationship Id="rId49" Type="http://schemas.openxmlformats.org/officeDocument/2006/relationships/tableStyles" Target="tableStyles.xml"/><Relationship Id="rId10" Type="http://schemas.openxmlformats.org/officeDocument/2006/relationships/slideMaster" Target="slideMasters/slideMaster10.xml"/><Relationship Id="rId19" Type="http://schemas.openxmlformats.org/officeDocument/2006/relationships/slide" Target="slides/slide7.xml"/><Relationship Id="rId31" Type="http://schemas.openxmlformats.org/officeDocument/2006/relationships/slide" Target="slides/slide19.xml"/><Relationship Id="rId44" Type="http://schemas.openxmlformats.org/officeDocument/2006/relationships/notesMaster" Target="notesMasters/notesMaster1.xml"/><Relationship Id="rId4" Type="http://schemas.openxmlformats.org/officeDocument/2006/relationships/slideMaster" Target="slideMasters/slideMaster4.xml"/><Relationship Id="rId9" Type="http://schemas.openxmlformats.org/officeDocument/2006/relationships/slideMaster" Target="slideMasters/slideMaster9.xml"/><Relationship Id="rId14" Type="http://schemas.openxmlformats.org/officeDocument/2006/relationships/slide" Target="slides/slide2.xml"/><Relationship Id="rId22" Type="http://schemas.openxmlformats.org/officeDocument/2006/relationships/slide" Target="slides/slide10.xml"/><Relationship Id="rId27" Type="http://schemas.openxmlformats.org/officeDocument/2006/relationships/slide" Target="slides/slide15.xml"/><Relationship Id="rId30" Type="http://schemas.openxmlformats.org/officeDocument/2006/relationships/slide" Target="slides/slide18.xml"/><Relationship Id="rId35" Type="http://schemas.openxmlformats.org/officeDocument/2006/relationships/slide" Target="slides/slide23.xml"/><Relationship Id="rId43" Type="http://schemas.openxmlformats.org/officeDocument/2006/relationships/slide" Target="slides/slide31.xml"/><Relationship Id="rId48" Type="http://schemas.openxmlformats.org/officeDocument/2006/relationships/theme" Target="theme/theme1.xml"/><Relationship Id="rId8" Type="http://schemas.openxmlformats.org/officeDocument/2006/relationships/slideMaster" Target="slideMasters/slideMaster8.xml"/><Relationship Id="rId3" Type="http://schemas.openxmlformats.org/officeDocument/2006/relationships/slideMaster" Target="slideMasters/slideMaster3.xml"/><Relationship Id="rId12" Type="http://schemas.openxmlformats.org/officeDocument/2006/relationships/slideMaster" Target="slideMasters/slideMaster12.xml"/><Relationship Id="rId17" Type="http://schemas.openxmlformats.org/officeDocument/2006/relationships/slide" Target="slides/slide5.xml"/><Relationship Id="rId25" Type="http://schemas.openxmlformats.org/officeDocument/2006/relationships/slide" Target="slides/slide13.xml"/><Relationship Id="rId33" Type="http://schemas.openxmlformats.org/officeDocument/2006/relationships/slide" Target="slides/slide21.xml"/><Relationship Id="rId38" Type="http://schemas.openxmlformats.org/officeDocument/2006/relationships/slide" Target="slides/slide26.xml"/><Relationship Id="rId46" Type="http://schemas.openxmlformats.org/officeDocument/2006/relationships/presProps" Target="presProps.xml"/><Relationship Id="rId20" Type="http://schemas.openxmlformats.org/officeDocument/2006/relationships/slide" Target="slides/slide8.xml"/><Relationship Id="rId41" Type="http://schemas.openxmlformats.org/officeDocument/2006/relationships/slide" Target="slides/slide29.xml"/><Relationship Id="rId1" Type="http://schemas.openxmlformats.org/officeDocument/2006/relationships/slideMaster" Target="slideMasters/slideMaster1.xml"/><Relationship Id="rId6" Type="http://schemas.openxmlformats.org/officeDocument/2006/relationships/slideMaster" Target="slideMasters/slideMaster6.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1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dirty="0"/>
          </a:p>
        </p:txBody>
      </p:sp>
      <p:sp>
        <p:nvSpPr>
          <p:cNvPr id="3" name="Date Placeholder 2"/>
          <p:cNvSpPr>
            <a:spLocks noGrp="1"/>
          </p:cNvSpPr>
          <p:nvPr>
            <p:ph type="dt" sz="quarter" idx="1"/>
          </p:nvPr>
        </p:nvSpPr>
        <p:spPr>
          <a:xfrm>
            <a:off x="3970938" y="0"/>
            <a:ext cx="3037840" cy="464820"/>
          </a:xfrm>
          <a:prstGeom prst="rect">
            <a:avLst/>
          </a:prstGeom>
        </p:spPr>
        <p:txBody>
          <a:bodyPr vert="horz" lIns="93177" tIns="46589" rIns="93177" bIns="46589" rtlCol="0"/>
          <a:lstStyle>
            <a:lvl1pPr algn="r">
              <a:defRPr sz="1200"/>
            </a:lvl1pPr>
          </a:lstStyle>
          <a:p>
            <a:fld id="{99C9F456-50A4-4764-9B98-A63A7D3D0B9D}" type="datetimeFigureOut">
              <a:rPr lang="en-US" smtClean="0"/>
              <a:t>3/19/2019</a:t>
            </a:fld>
            <a:endParaRPr lang="en-US" dirty="0"/>
          </a:p>
        </p:txBody>
      </p:sp>
      <p:sp>
        <p:nvSpPr>
          <p:cNvPr id="4" name="Footer Placeholder 3"/>
          <p:cNvSpPr>
            <a:spLocks noGrp="1"/>
          </p:cNvSpPr>
          <p:nvPr>
            <p:ph type="ftr" sz="quarter" idx="2"/>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dirty="0"/>
          </a:p>
        </p:txBody>
      </p:sp>
      <p:sp>
        <p:nvSpPr>
          <p:cNvPr id="5" name="Slide Number Placeholder 4"/>
          <p:cNvSpPr>
            <a:spLocks noGrp="1"/>
          </p:cNvSpPr>
          <p:nvPr>
            <p:ph type="sldNum" sz="quarter" idx="3"/>
          </p:nvPr>
        </p:nvSpPr>
        <p:spPr>
          <a:xfrm>
            <a:off x="3970938" y="8829967"/>
            <a:ext cx="3037840" cy="464820"/>
          </a:xfrm>
          <a:prstGeom prst="rect">
            <a:avLst/>
          </a:prstGeom>
        </p:spPr>
        <p:txBody>
          <a:bodyPr vert="horz" lIns="93177" tIns="46589" rIns="93177" bIns="46589" rtlCol="0" anchor="b"/>
          <a:lstStyle>
            <a:lvl1pPr algn="r">
              <a:defRPr sz="1200"/>
            </a:lvl1pPr>
          </a:lstStyle>
          <a:p>
            <a:fld id="{78088EA2-79BB-49E9-B410-60D41612B309}" type="slidenum">
              <a:rPr lang="en-US" smtClean="0"/>
              <a:t>‹#›</a:t>
            </a:fld>
            <a:endParaRPr lang="en-US" dirty="0"/>
          </a:p>
        </p:txBody>
      </p:sp>
    </p:spTree>
    <p:extLst>
      <p:ext uri="{BB962C8B-B14F-4D97-AF65-F5344CB8AC3E}">
        <p14:creationId xmlns:p14="http://schemas.microsoft.com/office/powerpoint/2010/main" val="395407365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1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513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970338" y="0"/>
            <a:ext cx="3038475" cy="465138"/>
          </a:xfrm>
          <a:prstGeom prst="rect">
            <a:avLst/>
          </a:prstGeom>
        </p:spPr>
        <p:txBody>
          <a:bodyPr vert="horz" lIns="91440" tIns="45720" rIns="91440" bIns="45720" rtlCol="0"/>
          <a:lstStyle>
            <a:lvl1pPr algn="r">
              <a:defRPr sz="1200"/>
            </a:lvl1pPr>
          </a:lstStyle>
          <a:p>
            <a:fld id="{E1D3DB36-E934-4F9E-8BC3-8618C7929787}" type="datetimeFigureOut">
              <a:rPr lang="en-US" smtClean="0"/>
              <a:t>3/19/2019</a:t>
            </a:fld>
            <a:endParaRPr lang="en-US" dirty="0"/>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701675" y="4416425"/>
            <a:ext cx="5607050" cy="4183063"/>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675"/>
            <a:ext cx="3038475" cy="465138"/>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0338" y="8829675"/>
            <a:ext cx="3038475" cy="465138"/>
          </a:xfrm>
          <a:prstGeom prst="rect">
            <a:avLst/>
          </a:prstGeom>
        </p:spPr>
        <p:txBody>
          <a:bodyPr vert="horz" lIns="91440" tIns="45720" rIns="91440" bIns="45720" rtlCol="0" anchor="b"/>
          <a:lstStyle>
            <a:lvl1pPr algn="r">
              <a:defRPr sz="1200"/>
            </a:lvl1pPr>
          </a:lstStyle>
          <a:p>
            <a:fld id="{AB87B11D-7082-40A3-81FE-60357AC0878C}" type="slidenum">
              <a:rPr lang="en-US" smtClean="0"/>
              <a:t>‹#›</a:t>
            </a:fld>
            <a:endParaRPr lang="en-US" dirty="0"/>
          </a:p>
        </p:txBody>
      </p:sp>
    </p:spTree>
    <p:extLst>
      <p:ext uri="{BB962C8B-B14F-4D97-AF65-F5344CB8AC3E}">
        <p14:creationId xmlns:p14="http://schemas.microsoft.com/office/powerpoint/2010/main" val="289010757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AB87B11D-7082-40A3-81FE-60357AC0878C}" type="slidenum">
              <a:rPr lang="en-US" smtClean="0"/>
              <a:t>1</a:t>
            </a:fld>
            <a:endParaRPr lang="en-US" dirty="0"/>
          </a:p>
        </p:txBody>
      </p:sp>
    </p:spTree>
    <p:extLst>
      <p:ext uri="{BB962C8B-B14F-4D97-AF65-F5344CB8AC3E}">
        <p14:creationId xmlns:p14="http://schemas.microsoft.com/office/powerpoint/2010/main" val="145489667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1"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AB87B11D-7082-40A3-81FE-60357AC0878C}" type="slidenum">
              <a:rPr lang="en-US" smtClean="0"/>
              <a:t>10</a:t>
            </a:fld>
            <a:endParaRPr lang="en-US" dirty="0"/>
          </a:p>
        </p:txBody>
      </p:sp>
    </p:spTree>
    <p:extLst>
      <p:ext uri="{BB962C8B-B14F-4D97-AF65-F5344CB8AC3E}">
        <p14:creationId xmlns:p14="http://schemas.microsoft.com/office/powerpoint/2010/main" val="132153974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B87B11D-7082-40A3-81FE-60357AC0878C}" type="slidenum">
              <a:rPr lang="en-US" smtClean="0"/>
              <a:t>11</a:t>
            </a:fld>
            <a:endParaRPr lang="en-US" dirty="0"/>
          </a:p>
        </p:txBody>
      </p:sp>
    </p:spTree>
    <p:extLst>
      <p:ext uri="{BB962C8B-B14F-4D97-AF65-F5344CB8AC3E}">
        <p14:creationId xmlns:p14="http://schemas.microsoft.com/office/powerpoint/2010/main" val="21984009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B87B11D-7082-40A3-81FE-60357AC0878C}" type="slidenum">
              <a:rPr lang="en-US" smtClean="0"/>
              <a:t>12</a:t>
            </a:fld>
            <a:endParaRPr lang="en-US" dirty="0"/>
          </a:p>
        </p:txBody>
      </p:sp>
    </p:spTree>
    <p:extLst>
      <p:ext uri="{BB962C8B-B14F-4D97-AF65-F5344CB8AC3E}">
        <p14:creationId xmlns:p14="http://schemas.microsoft.com/office/powerpoint/2010/main" val="196052184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B87B11D-7082-40A3-81FE-60357AC0878C}" type="slidenum">
              <a:rPr lang="en-US" smtClean="0"/>
              <a:t>13</a:t>
            </a:fld>
            <a:endParaRPr lang="en-US" dirty="0"/>
          </a:p>
        </p:txBody>
      </p:sp>
    </p:spTree>
    <p:extLst>
      <p:ext uri="{BB962C8B-B14F-4D97-AF65-F5344CB8AC3E}">
        <p14:creationId xmlns:p14="http://schemas.microsoft.com/office/powerpoint/2010/main" val="175939003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B87B11D-7082-40A3-81FE-60357AC0878C}" type="slidenum">
              <a:rPr lang="en-US" smtClean="0"/>
              <a:t>14</a:t>
            </a:fld>
            <a:endParaRPr lang="en-US" dirty="0"/>
          </a:p>
        </p:txBody>
      </p:sp>
    </p:spTree>
    <p:extLst>
      <p:ext uri="{BB962C8B-B14F-4D97-AF65-F5344CB8AC3E}">
        <p14:creationId xmlns:p14="http://schemas.microsoft.com/office/powerpoint/2010/main" val="85124990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a:p>
        </p:txBody>
      </p:sp>
      <p:sp>
        <p:nvSpPr>
          <p:cNvPr id="4" name="Slide Number Placeholder 3"/>
          <p:cNvSpPr>
            <a:spLocks noGrp="1"/>
          </p:cNvSpPr>
          <p:nvPr>
            <p:ph type="sldNum" sz="quarter" idx="10"/>
          </p:nvPr>
        </p:nvSpPr>
        <p:spPr/>
        <p:txBody>
          <a:bodyPr/>
          <a:lstStyle/>
          <a:p>
            <a:fld id="{AB87B11D-7082-40A3-81FE-60357AC0878C}" type="slidenum">
              <a:rPr lang="en-US" smtClean="0"/>
              <a:t>15</a:t>
            </a:fld>
            <a:endParaRPr lang="en-US" dirty="0"/>
          </a:p>
        </p:txBody>
      </p:sp>
    </p:spTree>
    <p:extLst>
      <p:ext uri="{BB962C8B-B14F-4D97-AF65-F5344CB8AC3E}">
        <p14:creationId xmlns:p14="http://schemas.microsoft.com/office/powerpoint/2010/main" val="29164812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B87B11D-7082-40A3-81FE-60357AC0878C}" type="slidenum">
              <a:rPr lang="en-US" smtClean="0"/>
              <a:t>16</a:t>
            </a:fld>
            <a:endParaRPr lang="en-US" dirty="0"/>
          </a:p>
        </p:txBody>
      </p:sp>
    </p:spTree>
    <p:extLst>
      <p:ext uri="{BB962C8B-B14F-4D97-AF65-F5344CB8AC3E}">
        <p14:creationId xmlns:p14="http://schemas.microsoft.com/office/powerpoint/2010/main" val="157316576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baseline="0" dirty="0"/>
          </a:p>
        </p:txBody>
      </p:sp>
      <p:sp>
        <p:nvSpPr>
          <p:cNvPr id="4" name="Slide Number Placeholder 3"/>
          <p:cNvSpPr>
            <a:spLocks noGrp="1"/>
          </p:cNvSpPr>
          <p:nvPr>
            <p:ph type="sldNum" sz="quarter" idx="10"/>
          </p:nvPr>
        </p:nvSpPr>
        <p:spPr/>
        <p:txBody>
          <a:bodyPr/>
          <a:lstStyle/>
          <a:p>
            <a:fld id="{AB87B11D-7082-40A3-81FE-60357AC0878C}" type="slidenum">
              <a:rPr lang="en-US" smtClean="0"/>
              <a:t>17</a:t>
            </a:fld>
            <a:endParaRPr lang="en-US" dirty="0"/>
          </a:p>
        </p:txBody>
      </p:sp>
    </p:spTree>
    <p:extLst>
      <p:ext uri="{BB962C8B-B14F-4D97-AF65-F5344CB8AC3E}">
        <p14:creationId xmlns:p14="http://schemas.microsoft.com/office/powerpoint/2010/main" val="108504921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B87B11D-7082-40A3-81FE-60357AC0878C}" type="slidenum">
              <a:rPr lang="en-US" smtClean="0"/>
              <a:t>18</a:t>
            </a:fld>
            <a:endParaRPr lang="en-US" dirty="0"/>
          </a:p>
        </p:txBody>
      </p:sp>
    </p:spTree>
    <p:extLst>
      <p:ext uri="{BB962C8B-B14F-4D97-AF65-F5344CB8AC3E}">
        <p14:creationId xmlns:p14="http://schemas.microsoft.com/office/powerpoint/2010/main" val="115612730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B87B11D-7082-40A3-81FE-60357AC0878C}" type="slidenum">
              <a:rPr lang="en-US" smtClean="0"/>
              <a:t>19</a:t>
            </a:fld>
            <a:endParaRPr lang="en-US" dirty="0"/>
          </a:p>
        </p:txBody>
      </p:sp>
    </p:spTree>
    <p:extLst>
      <p:ext uri="{BB962C8B-B14F-4D97-AF65-F5344CB8AC3E}">
        <p14:creationId xmlns:p14="http://schemas.microsoft.com/office/powerpoint/2010/main" val="88239602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a:p>
        </p:txBody>
      </p:sp>
      <p:sp>
        <p:nvSpPr>
          <p:cNvPr id="4" name="Slide Number Placeholder 3"/>
          <p:cNvSpPr>
            <a:spLocks noGrp="1"/>
          </p:cNvSpPr>
          <p:nvPr>
            <p:ph type="sldNum" sz="quarter" idx="10"/>
          </p:nvPr>
        </p:nvSpPr>
        <p:spPr/>
        <p:txBody>
          <a:bodyPr/>
          <a:lstStyle/>
          <a:p>
            <a:fld id="{AB87B11D-7082-40A3-81FE-60357AC0878C}" type="slidenum">
              <a:rPr lang="en-US" smtClean="0"/>
              <a:t>2</a:t>
            </a:fld>
            <a:endParaRPr lang="en-US" dirty="0"/>
          </a:p>
        </p:txBody>
      </p:sp>
    </p:spTree>
    <p:extLst>
      <p:ext uri="{BB962C8B-B14F-4D97-AF65-F5344CB8AC3E}">
        <p14:creationId xmlns:p14="http://schemas.microsoft.com/office/powerpoint/2010/main" val="38064515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B87B11D-7082-40A3-81FE-60357AC0878C}" type="slidenum">
              <a:rPr lang="en-US" smtClean="0"/>
              <a:t>20</a:t>
            </a:fld>
            <a:endParaRPr lang="en-US" dirty="0"/>
          </a:p>
        </p:txBody>
      </p:sp>
    </p:spTree>
    <p:extLst>
      <p:ext uri="{BB962C8B-B14F-4D97-AF65-F5344CB8AC3E}">
        <p14:creationId xmlns:p14="http://schemas.microsoft.com/office/powerpoint/2010/main" val="205267912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B87B11D-7082-40A3-81FE-60357AC0878C}" type="slidenum">
              <a:rPr lang="en-US" smtClean="0"/>
              <a:t>21</a:t>
            </a:fld>
            <a:endParaRPr lang="en-US" dirty="0"/>
          </a:p>
        </p:txBody>
      </p:sp>
    </p:spTree>
    <p:extLst>
      <p:ext uri="{BB962C8B-B14F-4D97-AF65-F5344CB8AC3E}">
        <p14:creationId xmlns:p14="http://schemas.microsoft.com/office/powerpoint/2010/main" val="199306138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B87B11D-7082-40A3-81FE-60357AC0878C}" type="slidenum">
              <a:rPr lang="en-US" smtClean="0"/>
              <a:t>22</a:t>
            </a:fld>
            <a:endParaRPr lang="en-US" dirty="0"/>
          </a:p>
        </p:txBody>
      </p:sp>
    </p:spTree>
    <p:extLst>
      <p:ext uri="{BB962C8B-B14F-4D97-AF65-F5344CB8AC3E}">
        <p14:creationId xmlns:p14="http://schemas.microsoft.com/office/powerpoint/2010/main" val="61142253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1"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AB87B11D-7082-40A3-81FE-60357AC0878C}" type="slidenum">
              <a:rPr lang="en-US" smtClean="0"/>
              <a:t>23</a:t>
            </a:fld>
            <a:endParaRPr lang="en-US" dirty="0"/>
          </a:p>
        </p:txBody>
      </p:sp>
    </p:spTree>
    <p:extLst>
      <p:ext uri="{BB962C8B-B14F-4D97-AF65-F5344CB8AC3E}">
        <p14:creationId xmlns:p14="http://schemas.microsoft.com/office/powerpoint/2010/main" val="48566255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B87B11D-7082-40A3-81FE-60357AC0878C}" type="slidenum">
              <a:rPr lang="en-US" smtClean="0"/>
              <a:t>24</a:t>
            </a:fld>
            <a:endParaRPr lang="en-US" dirty="0"/>
          </a:p>
        </p:txBody>
      </p:sp>
    </p:spTree>
    <p:extLst>
      <p:ext uri="{BB962C8B-B14F-4D97-AF65-F5344CB8AC3E}">
        <p14:creationId xmlns:p14="http://schemas.microsoft.com/office/powerpoint/2010/main" val="90547504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a:p>
        </p:txBody>
      </p:sp>
      <p:sp>
        <p:nvSpPr>
          <p:cNvPr id="4" name="Slide Number Placeholder 3"/>
          <p:cNvSpPr>
            <a:spLocks noGrp="1"/>
          </p:cNvSpPr>
          <p:nvPr>
            <p:ph type="sldNum" sz="quarter" idx="10"/>
          </p:nvPr>
        </p:nvSpPr>
        <p:spPr/>
        <p:txBody>
          <a:bodyPr/>
          <a:lstStyle/>
          <a:p>
            <a:fld id="{AB87B11D-7082-40A3-81FE-60357AC0878C}" type="slidenum">
              <a:rPr lang="en-US" smtClean="0"/>
              <a:t>25</a:t>
            </a:fld>
            <a:endParaRPr lang="en-US" dirty="0"/>
          </a:p>
        </p:txBody>
      </p:sp>
    </p:spTree>
    <p:extLst>
      <p:ext uri="{BB962C8B-B14F-4D97-AF65-F5344CB8AC3E}">
        <p14:creationId xmlns:p14="http://schemas.microsoft.com/office/powerpoint/2010/main" val="1222077248"/>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B87B11D-7082-40A3-81FE-60357AC0878C}" type="slidenum">
              <a:rPr lang="en-US" smtClean="0"/>
              <a:t>26</a:t>
            </a:fld>
            <a:endParaRPr lang="en-US" dirty="0"/>
          </a:p>
        </p:txBody>
      </p:sp>
    </p:spTree>
    <p:extLst>
      <p:ext uri="{BB962C8B-B14F-4D97-AF65-F5344CB8AC3E}">
        <p14:creationId xmlns:p14="http://schemas.microsoft.com/office/powerpoint/2010/main" val="120610912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AB87B11D-7082-40A3-81FE-60357AC0878C}" type="slidenum">
              <a:rPr lang="en-US" smtClean="0"/>
              <a:t>27</a:t>
            </a:fld>
            <a:endParaRPr lang="en-US" dirty="0"/>
          </a:p>
        </p:txBody>
      </p:sp>
    </p:spTree>
    <p:extLst>
      <p:ext uri="{BB962C8B-B14F-4D97-AF65-F5344CB8AC3E}">
        <p14:creationId xmlns:p14="http://schemas.microsoft.com/office/powerpoint/2010/main" val="989943081"/>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B87B11D-7082-40A3-81FE-60357AC0878C}" type="slidenum">
              <a:rPr lang="en-US" smtClean="0"/>
              <a:t>28</a:t>
            </a:fld>
            <a:endParaRPr lang="en-US" dirty="0"/>
          </a:p>
        </p:txBody>
      </p:sp>
    </p:spTree>
    <p:extLst>
      <p:ext uri="{BB962C8B-B14F-4D97-AF65-F5344CB8AC3E}">
        <p14:creationId xmlns:p14="http://schemas.microsoft.com/office/powerpoint/2010/main" val="3432425294"/>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B87B11D-7082-40A3-81FE-60357AC0878C}" type="slidenum">
              <a:rPr lang="en-US" smtClean="0"/>
              <a:t>29</a:t>
            </a:fld>
            <a:endParaRPr lang="en-US" dirty="0"/>
          </a:p>
        </p:txBody>
      </p:sp>
    </p:spTree>
    <p:extLst>
      <p:ext uri="{BB962C8B-B14F-4D97-AF65-F5344CB8AC3E}">
        <p14:creationId xmlns:p14="http://schemas.microsoft.com/office/powerpoint/2010/main" val="156696904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B87B11D-7082-40A3-81FE-60357AC0878C}" type="slidenum">
              <a:rPr lang="en-US" smtClean="0"/>
              <a:t>3</a:t>
            </a:fld>
            <a:endParaRPr lang="en-US" dirty="0"/>
          </a:p>
        </p:txBody>
      </p:sp>
    </p:spTree>
    <p:extLst>
      <p:ext uri="{BB962C8B-B14F-4D97-AF65-F5344CB8AC3E}">
        <p14:creationId xmlns:p14="http://schemas.microsoft.com/office/powerpoint/2010/main" val="1284501188"/>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B87B11D-7082-40A3-81FE-60357AC0878C}" type="slidenum">
              <a:rPr lang="en-US" smtClean="0"/>
              <a:t>30</a:t>
            </a:fld>
            <a:endParaRPr lang="en-US" dirty="0"/>
          </a:p>
        </p:txBody>
      </p:sp>
    </p:spTree>
    <p:extLst>
      <p:ext uri="{BB962C8B-B14F-4D97-AF65-F5344CB8AC3E}">
        <p14:creationId xmlns:p14="http://schemas.microsoft.com/office/powerpoint/2010/main" val="147730356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B87B11D-7082-40A3-81FE-60357AC0878C}" type="slidenum">
              <a:rPr lang="en-US" smtClean="0"/>
              <a:t>4</a:t>
            </a:fld>
            <a:endParaRPr lang="en-US" dirty="0"/>
          </a:p>
        </p:txBody>
      </p:sp>
    </p:spTree>
    <p:extLst>
      <p:ext uri="{BB962C8B-B14F-4D97-AF65-F5344CB8AC3E}">
        <p14:creationId xmlns:p14="http://schemas.microsoft.com/office/powerpoint/2010/main" val="35302615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dirty="0">
              <a:solidFill>
                <a:srgbClr val="FF0000"/>
              </a:solidFill>
            </a:endParaRPr>
          </a:p>
        </p:txBody>
      </p:sp>
      <p:sp>
        <p:nvSpPr>
          <p:cNvPr id="4" name="Slide Number Placeholder 3"/>
          <p:cNvSpPr>
            <a:spLocks noGrp="1"/>
          </p:cNvSpPr>
          <p:nvPr>
            <p:ph type="sldNum" sz="quarter" idx="10"/>
          </p:nvPr>
        </p:nvSpPr>
        <p:spPr/>
        <p:txBody>
          <a:bodyPr/>
          <a:lstStyle/>
          <a:p>
            <a:fld id="{AB87B11D-7082-40A3-81FE-60357AC0878C}" type="slidenum">
              <a:rPr lang="en-US" smtClean="0"/>
              <a:t>5</a:t>
            </a:fld>
            <a:endParaRPr lang="en-US" dirty="0"/>
          </a:p>
        </p:txBody>
      </p:sp>
    </p:spTree>
    <p:extLst>
      <p:ext uri="{BB962C8B-B14F-4D97-AF65-F5344CB8AC3E}">
        <p14:creationId xmlns:p14="http://schemas.microsoft.com/office/powerpoint/2010/main" val="200574787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a:p>
        </p:txBody>
      </p:sp>
      <p:sp>
        <p:nvSpPr>
          <p:cNvPr id="4" name="Slide Number Placeholder 3"/>
          <p:cNvSpPr>
            <a:spLocks noGrp="1"/>
          </p:cNvSpPr>
          <p:nvPr>
            <p:ph type="sldNum" sz="quarter" idx="10"/>
          </p:nvPr>
        </p:nvSpPr>
        <p:spPr/>
        <p:txBody>
          <a:bodyPr/>
          <a:lstStyle/>
          <a:p>
            <a:fld id="{AB87B11D-7082-40A3-81FE-60357AC0878C}" type="slidenum">
              <a:rPr lang="en-US" smtClean="0"/>
              <a:t>6</a:t>
            </a:fld>
            <a:endParaRPr lang="en-US" dirty="0"/>
          </a:p>
        </p:txBody>
      </p:sp>
    </p:spTree>
    <p:extLst>
      <p:ext uri="{BB962C8B-B14F-4D97-AF65-F5344CB8AC3E}">
        <p14:creationId xmlns:p14="http://schemas.microsoft.com/office/powerpoint/2010/main" val="138450139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B87B11D-7082-40A3-81FE-60357AC0878C}" type="slidenum">
              <a:rPr lang="en-US" smtClean="0"/>
              <a:t>7</a:t>
            </a:fld>
            <a:endParaRPr lang="en-US" dirty="0"/>
          </a:p>
        </p:txBody>
      </p:sp>
    </p:spTree>
    <p:extLst>
      <p:ext uri="{BB962C8B-B14F-4D97-AF65-F5344CB8AC3E}">
        <p14:creationId xmlns:p14="http://schemas.microsoft.com/office/powerpoint/2010/main" val="214545014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1" indent="0" algn="l" defTabSz="914400" rtl="0" eaLnBrk="1" fontAlgn="auto" latinLnBrk="0" hangingPunct="1">
              <a:lnSpc>
                <a:spcPct val="100000"/>
              </a:lnSpc>
              <a:spcBef>
                <a:spcPts val="0"/>
              </a:spcBef>
              <a:spcAft>
                <a:spcPts val="0"/>
              </a:spcAft>
              <a:buClrTx/>
              <a:buSzTx/>
              <a:buFontTx/>
              <a:buNone/>
              <a:tabLst/>
              <a:defRPr/>
            </a:pPr>
            <a:endParaRPr lang="en-US" sz="1800" b="0" dirty="0"/>
          </a:p>
        </p:txBody>
      </p:sp>
      <p:sp>
        <p:nvSpPr>
          <p:cNvPr id="4" name="Slide Number Placeholder 3"/>
          <p:cNvSpPr>
            <a:spLocks noGrp="1"/>
          </p:cNvSpPr>
          <p:nvPr>
            <p:ph type="sldNum" sz="quarter" idx="10"/>
          </p:nvPr>
        </p:nvSpPr>
        <p:spPr/>
        <p:txBody>
          <a:bodyPr/>
          <a:lstStyle/>
          <a:p>
            <a:fld id="{AB87B11D-7082-40A3-81FE-60357AC0878C}" type="slidenum">
              <a:rPr lang="en-US" smtClean="0"/>
              <a:t>8</a:t>
            </a:fld>
            <a:endParaRPr lang="en-US" dirty="0"/>
          </a:p>
        </p:txBody>
      </p:sp>
    </p:spTree>
    <p:extLst>
      <p:ext uri="{BB962C8B-B14F-4D97-AF65-F5344CB8AC3E}">
        <p14:creationId xmlns:p14="http://schemas.microsoft.com/office/powerpoint/2010/main" val="189384753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B87B11D-7082-40A3-81FE-60357AC0878C}" type="slidenum">
              <a:rPr lang="en-US" smtClean="0"/>
              <a:t>9</a:t>
            </a:fld>
            <a:endParaRPr lang="en-US" dirty="0"/>
          </a:p>
        </p:txBody>
      </p:sp>
    </p:spTree>
    <p:extLst>
      <p:ext uri="{BB962C8B-B14F-4D97-AF65-F5344CB8AC3E}">
        <p14:creationId xmlns:p14="http://schemas.microsoft.com/office/powerpoint/2010/main" val="91052636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4220750"/>
            <a:ext cx="7772400" cy="916737"/>
          </a:xfrm>
          <a:prstGeom prst="rect">
            <a:avLst/>
          </a:prstGeom>
        </p:spPr>
        <p:txBody>
          <a:bodyPr/>
          <a:lstStyle>
            <a:lvl1pPr>
              <a:defRPr sz="3600">
                <a:solidFill>
                  <a:schemeClr val="tx1"/>
                </a:solidFill>
              </a:defRPr>
            </a:lvl1pPr>
          </a:lstStyle>
          <a:p>
            <a:r>
              <a:rPr lang="en-US"/>
              <a:t>Click to edit Master title style</a:t>
            </a:r>
            <a:endParaRPr lang="en-US" dirty="0"/>
          </a:p>
        </p:txBody>
      </p:sp>
    </p:spTree>
    <p:extLst>
      <p:ext uri="{BB962C8B-B14F-4D97-AF65-F5344CB8AC3E}">
        <p14:creationId xmlns:p14="http://schemas.microsoft.com/office/powerpoint/2010/main" val="172721006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spTree>
    <p:extLst>
      <p:ext uri="{BB962C8B-B14F-4D97-AF65-F5344CB8AC3E}">
        <p14:creationId xmlns:p14="http://schemas.microsoft.com/office/powerpoint/2010/main" val="366655580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4609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1"/>
            <a:ext cx="3008313" cy="4298874"/>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131059021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830772" y="4441416"/>
            <a:ext cx="5486400" cy="566738"/>
          </a:xfrm>
          <a:prstGeom prst="rect">
            <a:avLst/>
          </a:prstGeom>
        </p:spPr>
        <p:txBody>
          <a:bodyPr anchor="b"/>
          <a:lstStyle>
            <a:lvl1pPr algn="l">
              <a:defRPr sz="2000" b="1"/>
            </a:lvl1pPr>
          </a:lstStyle>
          <a:p>
            <a:r>
              <a:rPr lang="en-US"/>
              <a:t>Click to edit Master title style</a:t>
            </a:r>
            <a:endParaRPr lang="en-US" dirty="0"/>
          </a:p>
        </p:txBody>
      </p:sp>
      <p:sp>
        <p:nvSpPr>
          <p:cNvPr id="3" name="Picture Placeholder 2"/>
          <p:cNvSpPr>
            <a:spLocks noGrp="1"/>
          </p:cNvSpPr>
          <p:nvPr>
            <p:ph type="pic" idx="1"/>
          </p:nvPr>
        </p:nvSpPr>
        <p:spPr>
          <a:xfrm>
            <a:off x="1830772" y="612775"/>
            <a:ext cx="5486400" cy="3671671"/>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a:t>Drag picture to placeholder or click icon to add</a:t>
            </a:r>
          </a:p>
        </p:txBody>
      </p:sp>
      <p:sp>
        <p:nvSpPr>
          <p:cNvPr id="4" name="Text Placeholder 3"/>
          <p:cNvSpPr>
            <a:spLocks noGrp="1"/>
          </p:cNvSpPr>
          <p:nvPr>
            <p:ph type="body" sz="half" idx="2"/>
          </p:nvPr>
        </p:nvSpPr>
        <p:spPr>
          <a:xfrm>
            <a:off x="1830772" y="5008154"/>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299798356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p>
            <a:r>
              <a:rPr lang="en-US"/>
              <a:t>Click to edit Master title style</a:t>
            </a:r>
            <a:endParaRPr lang="en-US" dirty="0"/>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Tree>
    <p:extLst>
      <p:ext uri="{BB962C8B-B14F-4D97-AF65-F5344CB8AC3E}">
        <p14:creationId xmlns:p14="http://schemas.microsoft.com/office/powerpoint/2010/main" val="32683374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1172576"/>
            <a:ext cx="8229600" cy="1143000"/>
          </a:xfrm>
          <a:prstGeom prst="rect">
            <a:avLst/>
          </a:prstGeom>
        </p:spPr>
        <p:txBody>
          <a:bodyPr/>
          <a:lstStyle/>
          <a:p>
            <a:r>
              <a:rPr lang="en-US"/>
              <a:t>Click to edit Master title style</a:t>
            </a:r>
          </a:p>
        </p:txBody>
      </p:sp>
      <p:sp>
        <p:nvSpPr>
          <p:cNvPr id="3" name="Content Placeholder 2"/>
          <p:cNvSpPr>
            <a:spLocks noGrp="1"/>
          </p:cNvSpPr>
          <p:nvPr>
            <p:ph idx="1"/>
          </p:nvPr>
        </p:nvSpPr>
        <p:spPr>
          <a:xfrm>
            <a:off x="457200" y="2498139"/>
            <a:ext cx="8229600" cy="3954186"/>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42245242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83829" y="4406900"/>
            <a:ext cx="7772400" cy="1362075"/>
          </a:xfrm>
          <a:prstGeom prst="rect">
            <a:avLst/>
          </a:prstGeo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683829" y="2906713"/>
            <a:ext cx="7772400" cy="1500187"/>
          </a:xfrm>
          <a:prstGeom prst="rect">
            <a:avLst/>
          </a:prstGeo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Tree>
    <p:extLst>
      <p:ext uri="{BB962C8B-B14F-4D97-AF65-F5344CB8AC3E}">
        <p14:creationId xmlns:p14="http://schemas.microsoft.com/office/powerpoint/2010/main" val="66022700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1134093"/>
            <a:ext cx="8229600" cy="1143000"/>
          </a:xfrm>
          <a:prstGeom prst="rect">
            <a:avLst/>
          </a:prstGeom>
        </p:spPr>
        <p:txBody>
          <a:bodyPr/>
          <a:lstStyle/>
          <a:p>
            <a:r>
              <a:rPr lang="en-US"/>
              <a:t>Click to edit Master title style</a:t>
            </a:r>
          </a:p>
        </p:txBody>
      </p:sp>
      <p:sp>
        <p:nvSpPr>
          <p:cNvPr id="3" name="Content Placeholder 2"/>
          <p:cNvSpPr>
            <a:spLocks noGrp="1"/>
          </p:cNvSpPr>
          <p:nvPr>
            <p:ph sz="half" idx="1"/>
          </p:nvPr>
        </p:nvSpPr>
        <p:spPr>
          <a:xfrm>
            <a:off x="457200" y="2459656"/>
            <a:ext cx="4038600" cy="4050394"/>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2459655"/>
            <a:ext cx="4038600" cy="4050395"/>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42118450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1160905"/>
            <a:ext cx="8229600" cy="1039222"/>
          </a:xfrm>
          <a:prstGeom prst="rect">
            <a:avLst/>
          </a:prstGeo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2317602"/>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957364"/>
            <a:ext cx="4040188" cy="3571927"/>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2317602"/>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957364"/>
            <a:ext cx="4041775" cy="3571927"/>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52547716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1243129"/>
            <a:ext cx="8229600" cy="1143000"/>
          </a:xfrm>
          <a:prstGeom prst="rect">
            <a:avLst/>
          </a:prstGeom>
        </p:spPr>
        <p:txBody>
          <a:bodyPr/>
          <a:lstStyle/>
          <a:p>
            <a:r>
              <a:rPr lang="en-US"/>
              <a:t>Click to edit Master title style</a:t>
            </a:r>
          </a:p>
        </p:txBody>
      </p:sp>
    </p:spTree>
    <p:extLst>
      <p:ext uri="{BB962C8B-B14F-4D97-AF65-F5344CB8AC3E}">
        <p14:creationId xmlns:p14="http://schemas.microsoft.com/office/powerpoint/2010/main" val="397970850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1228713"/>
            <a:ext cx="3008313" cy="1162050"/>
          </a:xfrm>
          <a:prstGeom prst="rect">
            <a:avLst/>
          </a:prstGeo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1228713"/>
            <a:ext cx="5111750" cy="526209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2390764"/>
            <a:ext cx="3008313" cy="4100044"/>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118352419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338697422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824358" y="5018661"/>
            <a:ext cx="5486400" cy="566738"/>
          </a:xfrm>
          <a:prstGeom prst="rect">
            <a:avLst/>
          </a:prstGeom>
        </p:spPr>
        <p:txBody>
          <a:bodyPr anchor="b"/>
          <a:lstStyle>
            <a:lvl1pPr algn="l">
              <a:defRPr sz="2000" b="1"/>
            </a:lvl1pPr>
          </a:lstStyle>
          <a:p>
            <a:r>
              <a:rPr lang="en-US"/>
              <a:t>Click to edit Master title style</a:t>
            </a:r>
            <a:endParaRPr lang="en-US" dirty="0"/>
          </a:p>
        </p:txBody>
      </p:sp>
      <p:sp>
        <p:nvSpPr>
          <p:cNvPr id="3" name="Picture Placeholder 2"/>
          <p:cNvSpPr>
            <a:spLocks noGrp="1"/>
          </p:cNvSpPr>
          <p:nvPr>
            <p:ph type="pic" idx="1"/>
          </p:nvPr>
        </p:nvSpPr>
        <p:spPr>
          <a:xfrm>
            <a:off x="1824358" y="1190020"/>
            <a:ext cx="5486400" cy="3671671"/>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a:t>Drag picture to placeholder or click icon to add</a:t>
            </a:r>
          </a:p>
        </p:txBody>
      </p:sp>
      <p:sp>
        <p:nvSpPr>
          <p:cNvPr id="4" name="Text Placeholder 3"/>
          <p:cNvSpPr>
            <a:spLocks noGrp="1"/>
          </p:cNvSpPr>
          <p:nvPr>
            <p:ph type="body" sz="half" idx="2"/>
          </p:nvPr>
        </p:nvSpPr>
        <p:spPr>
          <a:xfrm>
            <a:off x="1824358" y="5585399"/>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186182054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520712" y="2130425"/>
            <a:ext cx="5937487" cy="1470025"/>
          </a:xfrm>
          <a:prstGeom prst="rect">
            <a:avLst/>
          </a:prstGeom>
        </p:spPr>
        <p:txBody>
          <a:bodyPr/>
          <a:lstStyle/>
          <a:p>
            <a:r>
              <a:rPr lang="en-US"/>
              <a:t>Click to edit Master title style</a:t>
            </a:r>
            <a:endParaRPr lang="en-US" dirty="0"/>
          </a:p>
        </p:txBody>
      </p:sp>
      <p:sp>
        <p:nvSpPr>
          <p:cNvPr id="3" name="Subtitle 2"/>
          <p:cNvSpPr>
            <a:spLocks noGrp="1"/>
          </p:cNvSpPr>
          <p:nvPr>
            <p:ph type="subTitle" idx="1"/>
          </p:nvPr>
        </p:nvSpPr>
        <p:spPr>
          <a:xfrm>
            <a:off x="2520711" y="3886200"/>
            <a:ext cx="5937487" cy="2572538"/>
          </a:xfrm>
          <a:prstGeom prst="rect">
            <a:avLst/>
          </a:prstGeo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Tree>
    <p:extLst>
      <p:ext uri="{BB962C8B-B14F-4D97-AF65-F5344CB8AC3E}">
        <p14:creationId xmlns:p14="http://schemas.microsoft.com/office/powerpoint/2010/main" val="95811671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520712" y="685123"/>
            <a:ext cx="6166087" cy="1234011"/>
          </a:xfrm>
          <a:prstGeom prst="rect">
            <a:avLst/>
          </a:prstGeom>
        </p:spPr>
        <p:txBody>
          <a:bodyPr/>
          <a:lstStyle/>
          <a:p>
            <a:r>
              <a:rPr lang="en-US"/>
              <a:t>Click to edit Master title style</a:t>
            </a:r>
          </a:p>
        </p:txBody>
      </p:sp>
      <p:sp>
        <p:nvSpPr>
          <p:cNvPr id="3" name="Content Placeholder 2"/>
          <p:cNvSpPr>
            <a:spLocks noGrp="1"/>
          </p:cNvSpPr>
          <p:nvPr>
            <p:ph idx="1"/>
          </p:nvPr>
        </p:nvSpPr>
        <p:spPr>
          <a:xfrm>
            <a:off x="2520712" y="2010686"/>
            <a:ext cx="6166087" cy="4435225"/>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16881290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520713" y="4406900"/>
            <a:ext cx="5941930" cy="1362075"/>
          </a:xfrm>
          <a:prstGeom prst="rect">
            <a:avLst/>
          </a:prstGeo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2520713" y="2906713"/>
            <a:ext cx="5941930" cy="1500187"/>
          </a:xfrm>
          <a:prstGeom prst="rect">
            <a:avLst/>
          </a:prstGeo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Tree>
    <p:extLst>
      <p:ext uri="{BB962C8B-B14F-4D97-AF65-F5344CB8AC3E}">
        <p14:creationId xmlns:p14="http://schemas.microsoft.com/office/powerpoint/2010/main" val="306644615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2520712" y="499123"/>
            <a:ext cx="6166087" cy="1143000"/>
          </a:xfrm>
          <a:prstGeom prst="rect">
            <a:avLst/>
          </a:prstGeom>
        </p:spPr>
        <p:txBody>
          <a:bodyPr/>
          <a:lstStyle>
            <a:lvl1pPr>
              <a:defRPr sz="3600"/>
            </a:lvl1pPr>
          </a:lstStyle>
          <a:p>
            <a:r>
              <a:rPr lang="en-US" dirty="0"/>
              <a:t>Click to edit Master title style</a:t>
            </a:r>
          </a:p>
        </p:txBody>
      </p:sp>
      <p:sp>
        <p:nvSpPr>
          <p:cNvPr id="4" name="Content Placeholder 3"/>
          <p:cNvSpPr>
            <a:spLocks noGrp="1"/>
          </p:cNvSpPr>
          <p:nvPr>
            <p:ph sz="half" idx="2"/>
          </p:nvPr>
        </p:nvSpPr>
        <p:spPr>
          <a:xfrm>
            <a:off x="5727728" y="1824685"/>
            <a:ext cx="2959071" cy="463405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Content Placeholder 3"/>
          <p:cNvSpPr>
            <a:spLocks noGrp="1"/>
          </p:cNvSpPr>
          <p:nvPr>
            <p:ph sz="half" idx="10"/>
          </p:nvPr>
        </p:nvSpPr>
        <p:spPr>
          <a:xfrm>
            <a:off x="2520712" y="1824685"/>
            <a:ext cx="2969697" cy="463405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474029659"/>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2520712" y="704365"/>
            <a:ext cx="6166087" cy="1771378"/>
          </a:xfrm>
          <a:prstGeom prst="rect">
            <a:avLst/>
          </a:prstGeom>
        </p:spPr>
        <p:txBody>
          <a:bodyPr/>
          <a:lstStyle/>
          <a:p>
            <a:r>
              <a:rPr lang="en-US"/>
              <a:t>Click to edit Master title style</a:t>
            </a:r>
          </a:p>
        </p:txBody>
      </p:sp>
    </p:spTree>
    <p:extLst>
      <p:ext uri="{BB962C8B-B14F-4D97-AF65-F5344CB8AC3E}">
        <p14:creationId xmlns:p14="http://schemas.microsoft.com/office/powerpoint/2010/main" val="578395587"/>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3" name="Content Placeholder 2"/>
          <p:cNvSpPr>
            <a:spLocks noGrp="1"/>
          </p:cNvSpPr>
          <p:nvPr>
            <p:ph idx="1"/>
          </p:nvPr>
        </p:nvSpPr>
        <p:spPr>
          <a:xfrm>
            <a:off x="2520713" y="536017"/>
            <a:ext cx="6166087" cy="5903480"/>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4110443114"/>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10660" y="4598386"/>
            <a:ext cx="5724952" cy="566738"/>
          </a:xfrm>
          <a:prstGeom prst="rect">
            <a:avLst/>
          </a:prstGeom>
        </p:spPr>
        <p:txBody>
          <a:bodyPr anchor="b"/>
          <a:lstStyle>
            <a:lvl1pPr algn="l">
              <a:defRPr sz="2000" b="1"/>
            </a:lvl1pPr>
          </a:lstStyle>
          <a:p>
            <a:r>
              <a:rPr lang="en-US"/>
              <a:t>Click to edit Master title style</a:t>
            </a:r>
            <a:endParaRPr lang="en-US" dirty="0"/>
          </a:p>
        </p:txBody>
      </p:sp>
      <p:sp>
        <p:nvSpPr>
          <p:cNvPr id="3" name="Picture Placeholder 2"/>
          <p:cNvSpPr>
            <a:spLocks noGrp="1"/>
          </p:cNvSpPr>
          <p:nvPr>
            <p:ph type="pic" idx="1"/>
          </p:nvPr>
        </p:nvSpPr>
        <p:spPr>
          <a:xfrm>
            <a:off x="2510659" y="769745"/>
            <a:ext cx="5724953" cy="3671671"/>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a:t>Drag picture to placeholder or click icon to add</a:t>
            </a:r>
          </a:p>
        </p:txBody>
      </p:sp>
      <p:sp>
        <p:nvSpPr>
          <p:cNvPr id="4" name="Text Placeholder 3"/>
          <p:cNvSpPr>
            <a:spLocks noGrp="1"/>
          </p:cNvSpPr>
          <p:nvPr>
            <p:ph type="body" sz="half" idx="2"/>
          </p:nvPr>
        </p:nvSpPr>
        <p:spPr>
          <a:xfrm>
            <a:off x="2510660" y="5165124"/>
            <a:ext cx="5724952"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3145776132"/>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4110739291"/>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94116025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4496545"/>
            <a:ext cx="7772400" cy="1442671"/>
          </a:xfrm>
          <a:prstGeom prst="rect">
            <a:avLst/>
          </a:prstGeom>
        </p:spPr>
        <p:txBody>
          <a:bodyPr/>
          <a:lstStyle>
            <a:lvl1pPr>
              <a:defRPr sz="3600">
                <a:solidFill>
                  <a:schemeClr val="bg1"/>
                </a:solidFill>
              </a:defRPr>
            </a:lvl1pPr>
          </a:lstStyle>
          <a:p>
            <a:r>
              <a:rPr lang="en-US" dirty="0"/>
              <a:t>Click to edit Master title style</a:t>
            </a:r>
          </a:p>
        </p:txBody>
      </p:sp>
    </p:spTree>
    <p:extLst>
      <p:ext uri="{BB962C8B-B14F-4D97-AF65-F5344CB8AC3E}">
        <p14:creationId xmlns:p14="http://schemas.microsoft.com/office/powerpoint/2010/main" val="64081877"/>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261017775"/>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3147238770"/>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462397800"/>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2994618523"/>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263342755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419558653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p>
            <a:r>
              <a:rPr lang="en-US"/>
              <a:t>Click to edit Master title style</a:t>
            </a:r>
            <a:endParaRPr lang="en-US" dirty="0"/>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Tree>
    <p:extLst>
      <p:ext uri="{BB962C8B-B14F-4D97-AF65-F5344CB8AC3E}">
        <p14:creationId xmlns:p14="http://schemas.microsoft.com/office/powerpoint/2010/main" val="154425275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sp>
        <p:nvSpPr>
          <p:cNvPr id="3" name="Content Placeholder 2"/>
          <p:cNvSpPr>
            <a:spLocks noGrp="1"/>
          </p:cNvSpPr>
          <p:nvPr>
            <p:ph idx="1"/>
          </p:nvPr>
        </p:nvSpPr>
        <p:spPr>
          <a:xfrm>
            <a:off x="457200" y="1600200"/>
            <a:ext cx="8229600" cy="4108119"/>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75871916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90243" y="4406900"/>
            <a:ext cx="7772400" cy="1362075"/>
          </a:xfrm>
          <a:prstGeom prst="rect">
            <a:avLst/>
          </a:prstGeo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690243" y="2906713"/>
            <a:ext cx="7772400" cy="1500187"/>
          </a:xfrm>
          <a:prstGeom prst="rect">
            <a:avLst/>
          </a:prstGeo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Tree>
    <p:extLst>
      <p:ext uri="{BB962C8B-B14F-4D97-AF65-F5344CB8AC3E}">
        <p14:creationId xmlns:p14="http://schemas.microsoft.com/office/powerpoint/2010/main" val="281376016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sp>
        <p:nvSpPr>
          <p:cNvPr id="3" name="Content Placeholder 2"/>
          <p:cNvSpPr>
            <a:spLocks noGrp="1"/>
          </p:cNvSpPr>
          <p:nvPr>
            <p:ph sz="half" idx="1"/>
          </p:nvPr>
        </p:nvSpPr>
        <p:spPr>
          <a:xfrm>
            <a:off x="457200" y="1600200"/>
            <a:ext cx="4038600" cy="4172257"/>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172257"/>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10670441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571927"/>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571927"/>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892257891"/>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image" Target="../media/image1.png"/></Relationships>
</file>

<file path=ppt/slideMasters/_rels/slideMaster1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theme" Target="../theme/theme10.xml"/><Relationship Id="rId1" Type="http://schemas.openxmlformats.org/officeDocument/2006/relationships/slideLayout" Target="../slideLayouts/slideLayout32.xml"/></Relationships>
</file>

<file path=ppt/slideMasters/_rels/slideMaster1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theme" Target="../theme/theme11.xml"/><Relationship Id="rId1" Type="http://schemas.openxmlformats.org/officeDocument/2006/relationships/slideLayout" Target="../slideLayouts/slideLayout33.xml"/></Relationships>
</file>

<file path=ppt/slideMasters/_rels/slideMaster1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theme" Target="../theme/theme12.xml"/><Relationship Id="rId1" Type="http://schemas.openxmlformats.org/officeDocument/2006/relationships/slideLayout" Target="../slideLayouts/slideLayout34.xml"/></Relationships>
</file>

<file path=ppt/slideMasters/_rels/slideMaster2.xml.rels><?xml version="1.0" encoding="UTF-8" standalone="yes"?>
<Relationships xmlns="http://schemas.openxmlformats.org/package/2006/relationships"><Relationship Id="rId3" Type="http://schemas.openxmlformats.org/officeDocument/2006/relationships/theme" Target="../theme/theme2.xml"/><Relationship Id="rId2" Type="http://schemas.openxmlformats.org/officeDocument/2006/relationships/slideLayout" Target="../slideLayouts/slideLayout4.xml"/><Relationship Id="rId1" Type="http://schemas.openxmlformats.org/officeDocument/2006/relationships/slideLayout" Target="../slideLayouts/slideLayout3.xml"/><Relationship Id="rId4" Type="http://schemas.openxmlformats.org/officeDocument/2006/relationships/image" Target="../media/image2.pn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12.xml"/><Relationship Id="rId3" Type="http://schemas.openxmlformats.org/officeDocument/2006/relationships/slideLayout" Target="../slideLayouts/slideLayout7.xml"/><Relationship Id="rId7" Type="http://schemas.openxmlformats.org/officeDocument/2006/relationships/slideLayout" Target="../slideLayouts/slideLayout11.xml"/><Relationship Id="rId2" Type="http://schemas.openxmlformats.org/officeDocument/2006/relationships/slideLayout" Target="../slideLayouts/slideLayout6.xml"/><Relationship Id="rId1" Type="http://schemas.openxmlformats.org/officeDocument/2006/relationships/slideLayout" Target="../slideLayouts/slideLayout5.xml"/><Relationship Id="rId6" Type="http://schemas.openxmlformats.org/officeDocument/2006/relationships/slideLayout" Target="../slideLayouts/slideLayout10.xml"/><Relationship Id="rId5" Type="http://schemas.openxmlformats.org/officeDocument/2006/relationships/slideLayout" Target="../slideLayouts/slideLayout9.xml"/><Relationship Id="rId10" Type="http://schemas.openxmlformats.org/officeDocument/2006/relationships/image" Target="../media/image3.png"/><Relationship Id="rId4" Type="http://schemas.openxmlformats.org/officeDocument/2006/relationships/slideLayout" Target="../slideLayouts/slideLayout8.xml"/><Relationship Id="rId9" Type="http://schemas.openxmlformats.org/officeDocument/2006/relationships/theme" Target="../theme/theme3.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20.xml"/><Relationship Id="rId3" Type="http://schemas.openxmlformats.org/officeDocument/2006/relationships/slideLayout" Target="../slideLayouts/slideLayout15.xml"/><Relationship Id="rId7" Type="http://schemas.openxmlformats.org/officeDocument/2006/relationships/slideLayout" Target="../slideLayouts/slideLayout19.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5" Type="http://schemas.openxmlformats.org/officeDocument/2006/relationships/slideLayout" Target="../slideLayouts/slideLayout17.xml"/><Relationship Id="rId10" Type="http://schemas.openxmlformats.org/officeDocument/2006/relationships/image" Target="../media/image4.png"/><Relationship Id="rId4" Type="http://schemas.openxmlformats.org/officeDocument/2006/relationships/slideLayout" Target="../slideLayouts/slideLayout16.xml"/><Relationship Id="rId9" Type="http://schemas.openxmlformats.org/officeDocument/2006/relationships/theme" Target="../theme/theme4.xml"/></Relationships>
</file>

<file path=ppt/slideMasters/_rels/slideMaster5.xml.rels><?xml version="1.0" encoding="UTF-8" standalone="yes"?>
<Relationships xmlns="http://schemas.openxmlformats.org/package/2006/relationships"><Relationship Id="rId8" Type="http://schemas.openxmlformats.org/officeDocument/2006/relationships/theme" Target="../theme/theme5.xml"/><Relationship Id="rId3" Type="http://schemas.openxmlformats.org/officeDocument/2006/relationships/slideLayout" Target="../slideLayouts/slideLayout23.xml"/><Relationship Id="rId7" Type="http://schemas.openxmlformats.org/officeDocument/2006/relationships/slideLayout" Target="../slideLayouts/slideLayout27.xml"/><Relationship Id="rId2" Type="http://schemas.openxmlformats.org/officeDocument/2006/relationships/slideLayout" Target="../slideLayouts/slideLayout22.xml"/><Relationship Id="rId1" Type="http://schemas.openxmlformats.org/officeDocument/2006/relationships/slideLayout" Target="../slideLayouts/slideLayout21.xml"/><Relationship Id="rId6" Type="http://schemas.openxmlformats.org/officeDocument/2006/relationships/slideLayout" Target="../slideLayouts/slideLayout26.xml"/><Relationship Id="rId5" Type="http://schemas.openxmlformats.org/officeDocument/2006/relationships/slideLayout" Target="../slideLayouts/slideLayout25.xml"/><Relationship Id="rId4" Type="http://schemas.openxmlformats.org/officeDocument/2006/relationships/slideLayout" Target="../slideLayouts/slideLayout24.xml"/><Relationship Id="rId9" Type="http://schemas.openxmlformats.org/officeDocument/2006/relationships/image" Target="../media/image5.png"/></Relationships>
</file>

<file path=ppt/slideMasters/_rels/slideMaster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theme" Target="../theme/theme6.xml"/><Relationship Id="rId1" Type="http://schemas.openxmlformats.org/officeDocument/2006/relationships/slideLayout" Target="../slideLayouts/slideLayout28.xml"/></Relationships>
</file>

<file path=ppt/slideMasters/_rels/slideMaster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theme" Target="../theme/theme7.xml"/><Relationship Id="rId1" Type="http://schemas.openxmlformats.org/officeDocument/2006/relationships/slideLayout" Target="../slideLayouts/slideLayout29.xml"/></Relationships>
</file>

<file path=ppt/slideMasters/_rels/slideMaster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theme" Target="../theme/theme8.xml"/><Relationship Id="rId1" Type="http://schemas.openxmlformats.org/officeDocument/2006/relationships/slideLayout" Target="../slideLayouts/slideLayout30.xml"/></Relationships>
</file>

<file path=ppt/slideMasters/_rels/slideMaster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theme" Target="../theme/theme9.xml"/><Relationship Id="rId1" Type="http://schemas.openxmlformats.org/officeDocument/2006/relationships/slideLayout" Target="../slideLayouts/slideLayout3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026" name="Picture 1" descr="Logo Up bar.png"/>
          <p:cNvPicPr>
            <a:picLocks noChangeAspect="1"/>
          </p:cNvPicPr>
          <p:nvPr/>
        </p:nvPicPr>
        <p:blipFill>
          <a:blip r:embed="rId4" cstate="screen">
            <a:extLst>
              <a:ext uri="{28A0092B-C50C-407E-A947-70E740481C1C}">
                <a14:useLocalDpi xmlns:a14="http://schemas.microsoft.com/office/drawing/2010/main"/>
              </a:ext>
            </a:extLst>
          </a:blip>
          <a:srcRect/>
          <a:stretch>
            <a:fillRect/>
          </a:stretch>
        </p:blipFill>
        <p:spPr bwMode="auto">
          <a:xfrm>
            <a:off x="0" y="0"/>
            <a:ext cx="9142413"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3690" r:id="rId1"/>
    <p:sldLayoutId id="2147483691" r:id="rId2"/>
  </p:sldLayoutIdLst>
  <p:txStyles>
    <p:titleStyle>
      <a:lvl1pPr algn="ctr" defTabSz="457200" rtl="0" eaLnBrk="1" fontAlgn="base" hangingPunct="1">
        <a:spcBef>
          <a:spcPct val="0"/>
        </a:spcBef>
        <a:spcAft>
          <a:spcPct val="0"/>
        </a:spcAft>
        <a:defRPr sz="4400" kern="1200">
          <a:solidFill>
            <a:schemeClr val="tx1"/>
          </a:solidFill>
          <a:latin typeface="+mj-lt"/>
          <a:ea typeface="ＭＳ Ｐゴシック" charset="0"/>
          <a:cs typeface="ＭＳ Ｐゴシック" charset="0"/>
        </a:defRPr>
      </a:lvl1pPr>
      <a:lvl2pPr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2pPr>
      <a:lvl3pPr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3pPr>
      <a:lvl4pPr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4pPr>
      <a:lvl5pPr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5pPr>
      <a:lvl6pPr marL="4572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6pPr>
      <a:lvl7pPr marL="9144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7pPr>
      <a:lvl8pPr marL="13716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8pPr>
      <a:lvl9pPr marL="18288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9pPr>
    </p:titleStyle>
    <p:bodyStyle>
      <a:lvl1pPr marL="342900" indent="-342900" algn="l" defTabSz="457200" rtl="0" eaLnBrk="1" fontAlgn="base" hangingPunct="1">
        <a:spcBef>
          <a:spcPct val="20000"/>
        </a:spcBef>
        <a:spcAft>
          <a:spcPct val="0"/>
        </a:spcAft>
        <a:buFont typeface="Arial" charset="0"/>
        <a:buChar char="•"/>
        <a:defRPr sz="3200" kern="1200">
          <a:solidFill>
            <a:schemeClr val="tx1"/>
          </a:solidFill>
          <a:latin typeface="+mn-lt"/>
          <a:ea typeface="ＭＳ Ｐゴシック" charset="0"/>
          <a:cs typeface="ＭＳ Ｐゴシック" charset="0"/>
        </a:defRPr>
      </a:lvl1pPr>
      <a:lvl2pPr marL="742950" indent="-285750" algn="l" defTabSz="457200" rtl="0" eaLnBrk="1" fontAlgn="base" hangingPunct="1">
        <a:spcBef>
          <a:spcPct val="20000"/>
        </a:spcBef>
        <a:spcAft>
          <a:spcPct val="0"/>
        </a:spcAft>
        <a:buFont typeface="Arial" charset="0"/>
        <a:buChar char="–"/>
        <a:defRPr sz="2800" kern="1200">
          <a:solidFill>
            <a:schemeClr val="tx1"/>
          </a:solidFill>
          <a:latin typeface="+mn-lt"/>
          <a:ea typeface="ＭＳ Ｐゴシック" charset="0"/>
          <a:cs typeface="+mn-cs"/>
        </a:defRPr>
      </a:lvl2pPr>
      <a:lvl3pPr marL="1143000" indent="-228600" algn="l" defTabSz="457200" rtl="0" eaLnBrk="1" fontAlgn="base" hangingPunct="1">
        <a:spcBef>
          <a:spcPct val="20000"/>
        </a:spcBef>
        <a:spcAft>
          <a:spcPct val="0"/>
        </a:spcAft>
        <a:buFont typeface="Arial" charset="0"/>
        <a:buChar char="•"/>
        <a:defRPr sz="2400" kern="1200">
          <a:solidFill>
            <a:schemeClr val="tx1"/>
          </a:solidFill>
          <a:latin typeface="+mn-lt"/>
          <a:ea typeface="ＭＳ Ｐゴシック" charset="0"/>
          <a:cs typeface="+mn-cs"/>
        </a:defRPr>
      </a:lvl3pPr>
      <a:lvl4pPr marL="1600200" indent="-228600" algn="l" defTabSz="457200" rtl="0" eaLnBrk="1" fontAlgn="base" hangingPunct="1">
        <a:spcBef>
          <a:spcPct val="20000"/>
        </a:spcBef>
        <a:spcAft>
          <a:spcPct val="0"/>
        </a:spcAft>
        <a:buFont typeface="Arial" charset="0"/>
        <a:buChar char="–"/>
        <a:defRPr sz="2000" kern="1200">
          <a:solidFill>
            <a:schemeClr val="tx1"/>
          </a:solidFill>
          <a:latin typeface="+mn-lt"/>
          <a:ea typeface="ＭＳ Ｐゴシック" charset="0"/>
          <a:cs typeface="+mn-cs"/>
        </a:defRPr>
      </a:lvl4pPr>
      <a:lvl5pPr marL="2057400" indent="-228600" algn="l" defTabSz="457200" rtl="0" eaLnBrk="1" fontAlgn="base" hangingPunct="1">
        <a:spcBef>
          <a:spcPct val="20000"/>
        </a:spcBef>
        <a:spcAft>
          <a:spcPct val="0"/>
        </a:spcAft>
        <a:buFont typeface="Arial" charset="0"/>
        <a:buChar char="»"/>
        <a:defRPr sz="2000" kern="1200">
          <a:solidFill>
            <a:schemeClr val="tx1"/>
          </a:solidFill>
          <a:latin typeface="+mn-lt"/>
          <a:ea typeface="ＭＳ Ｐゴシック" charset="0"/>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Picture 6" descr="NL_PowerPointPressQual_3.png"/>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4084880738"/>
      </p:ext>
    </p:extLst>
  </p:cSld>
  <p:clrMap bg1="lt1" tx1="dk1" bg2="lt2" tx2="dk2" accent1="accent1" accent2="accent2" accent3="accent3" accent4="accent4" accent5="accent5" accent6="accent6" hlink="hlink" folHlink="folHlink"/>
  <p:sldLayoutIdLst>
    <p:sldLayoutId id="2147483727" r:id="rId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Picture 6" descr="NL_PowerPointPressQual_4.png"/>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3671123882"/>
      </p:ext>
    </p:extLst>
  </p:cSld>
  <p:clrMap bg1="lt1" tx1="dk1" bg2="lt2" tx2="dk2" accent1="accent1" accent2="accent2" accent3="accent3" accent4="accent4" accent5="accent5" accent6="accent6" hlink="hlink" folHlink="folHlink"/>
  <p:sldLayoutIdLst>
    <p:sldLayoutId id="2147483729" r:id="rId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Picture 6" descr="NL_PowerPointPressQual_5.png"/>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4282769025"/>
      </p:ext>
    </p:extLst>
  </p:cSld>
  <p:clrMap bg1="lt1" tx1="dk1" bg2="lt2" tx2="dk2" accent1="accent1" accent2="accent2" accent3="accent3" accent4="accent4" accent5="accent5" accent6="accent6" hlink="hlink" folHlink="folHlink"/>
  <p:sldLayoutIdLst>
    <p:sldLayoutId id="2147483731" r:id="rId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2050" name="Picture 1" descr="main logo center garnet up.png"/>
          <p:cNvPicPr>
            <a:picLocks noChangeAspect="1"/>
          </p:cNvPicPr>
          <p:nvPr/>
        </p:nvPicPr>
        <p:blipFill>
          <a:blip r:embed="rId4" cstate="screen">
            <a:extLst>
              <a:ext uri="{28A0092B-C50C-407E-A947-70E740481C1C}">
                <a14:useLocalDpi xmlns:a14="http://schemas.microsoft.com/office/drawing/2010/main"/>
              </a:ext>
            </a:extLst>
          </a:blip>
          <a:srcRect/>
          <a:stretch>
            <a:fillRect/>
          </a:stretch>
        </p:blipFill>
        <p:spPr bwMode="auto">
          <a:xfrm>
            <a:off x="0" y="0"/>
            <a:ext cx="9142413"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3692" r:id="rId1"/>
    <p:sldLayoutId id="2147483693" r:id="rId2"/>
  </p:sldLayoutIdLst>
  <p:txStyles>
    <p:titleStyle>
      <a:lvl1pPr algn="ctr" defTabSz="457200" rtl="0" fontAlgn="base">
        <a:spcBef>
          <a:spcPct val="0"/>
        </a:spcBef>
        <a:spcAft>
          <a:spcPct val="0"/>
        </a:spcAft>
        <a:defRPr sz="4400" kern="1200">
          <a:solidFill>
            <a:schemeClr val="tx1"/>
          </a:solidFill>
          <a:latin typeface="+mj-lt"/>
          <a:ea typeface="ＭＳ Ｐゴシック" charset="0"/>
          <a:cs typeface="ＭＳ Ｐゴシック" charset="0"/>
        </a:defRPr>
      </a:lvl1pPr>
      <a:lvl2pPr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2pPr>
      <a:lvl3pPr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3pPr>
      <a:lvl4pPr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4pPr>
      <a:lvl5pPr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5pPr>
      <a:lvl6pPr marL="4572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6pPr>
      <a:lvl7pPr marL="9144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7pPr>
      <a:lvl8pPr marL="13716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8pPr>
      <a:lvl9pPr marL="18288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9pPr>
    </p:titleStyle>
    <p:bodyStyle>
      <a:lvl1pPr marL="342900" indent="-342900" algn="l" defTabSz="457200" rtl="0" fontAlgn="base">
        <a:spcBef>
          <a:spcPct val="20000"/>
        </a:spcBef>
        <a:spcAft>
          <a:spcPct val="0"/>
        </a:spcAft>
        <a:buFont typeface="Arial" charset="0"/>
        <a:buChar char="•"/>
        <a:defRPr sz="3200" kern="1200">
          <a:solidFill>
            <a:schemeClr val="tx1"/>
          </a:solidFill>
          <a:latin typeface="+mn-lt"/>
          <a:ea typeface="ＭＳ Ｐゴシック" charset="0"/>
          <a:cs typeface="ＭＳ Ｐゴシック" charset="0"/>
        </a:defRPr>
      </a:lvl1pPr>
      <a:lvl2pPr marL="742950" indent="-285750" algn="l" defTabSz="457200" rtl="0" fontAlgn="base">
        <a:spcBef>
          <a:spcPct val="20000"/>
        </a:spcBef>
        <a:spcAft>
          <a:spcPct val="0"/>
        </a:spcAft>
        <a:buFont typeface="Arial" charset="0"/>
        <a:buChar char="–"/>
        <a:defRPr sz="2800" kern="1200">
          <a:solidFill>
            <a:schemeClr val="tx1"/>
          </a:solidFill>
          <a:latin typeface="+mn-lt"/>
          <a:ea typeface="ＭＳ Ｐゴシック" charset="0"/>
          <a:cs typeface="+mn-cs"/>
        </a:defRPr>
      </a:lvl2pPr>
      <a:lvl3pPr marL="1143000" indent="-228600" algn="l" defTabSz="457200" rtl="0" fontAlgn="base">
        <a:spcBef>
          <a:spcPct val="20000"/>
        </a:spcBef>
        <a:spcAft>
          <a:spcPct val="0"/>
        </a:spcAft>
        <a:buFont typeface="Arial" charset="0"/>
        <a:buChar char="•"/>
        <a:defRPr sz="2400" kern="1200">
          <a:solidFill>
            <a:schemeClr val="tx1"/>
          </a:solidFill>
          <a:latin typeface="+mn-lt"/>
          <a:ea typeface="ＭＳ Ｐゴシック" charset="0"/>
          <a:cs typeface="+mn-cs"/>
        </a:defRPr>
      </a:lvl3pPr>
      <a:lvl4pPr marL="1600200" indent="-228600" algn="l" defTabSz="457200" rtl="0" fontAlgn="base">
        <a:spcBef>
          <a:spcPct val="20000"/>
        </a:spcBef>
        <a:spcAft>
          <a:spcPct val="0"/>
        </a:spcAft>
        <a:buFont typeface="Arial" charset="0"/>
        <a:buChar char="–"/>
        <a:defRPr sz="2000" kern="1200">
          <a:solidFill>
            <a:schemeClr val="tx1"/>
          </a:solidFill>
          <a:latin typeface="+mn-lt"/>
          <a:ea typeface="ＭＳ Ｐゴシック" charset="0"/>
          <a:cs typeface="+mn-cs"/>
        </a:defRPr>
      </a:lvl4pPr>
      <a:lvl5pPr marL="2057400" indent="-228600" algn="l" defTabSz="457200" rtl="0" fontAlgn="base">
        <a:spcBef>
          <a:spcPct val="20000"/>
        </a:spcBef>
        <a:spcAft>
          <a:spcPct val="0"/>
        </a:spcAft>
        <a:buFont typeface="Arial" charset="0"/>
        <a:buChar char="»"/>
        <a:defRPr sz="2000" kern="1200">
          <a:solidFill>
            <a:schemeClr val="tx1"/>
          </a:solidFill>
          <a:latin typeface="+mn-lt"/>
          <a:ea typeface="ＭＳ Ｐゴシック" charset="0"/>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3074" name="Picture 7" descr="bottom garnet bar.png"/>
          <p:cNvPicPr>
            <a:picLocks noChangeAspect="1"/>
          </p:cNvPicPr>
          <p:nvPr/>
        </p:nvPicPr>
        <p:blipFill>
          <a:blip r:embed="rId10" cstate="screen">
            <a:extLst>
              <a:ext uri="{28A0092B-C50C-407E-A947-70E740481C1C}">
                <a14:useLocalDpi xmlns:a14="http://schemas.microsoft.com/office/drawing/2010/main"/>
              </a:ext>
            </a:extLst>
          </a:blip>
          <a:srcRect/>
          <a:stretch>
            <a:fillRect/>
          </a:stretch>
        </p:blipFill>
        <p:spPr bwMode="auto">
          <a:xfrm>
            <a:off x="0" y="5975350"/>
            <a:ext cx="9144000" cy="882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3694" r:id="rId1"/>
    <p:sldLayoutId id="2147483695" r:id="rId2"/>
    <p:sldLayoutId id="2147483696" r:id="rId3"/>
    <p:sldLayoutId id="2147483697" r:id="rId4"/>
    <p:sldLayoutId id="2147483698" r:id="rId5"/>
    <p:sldLayoutId id="2147483699" r:id="rId6"/>
    <p:sldLayoutId id="2147483700" r:id="rId7"/>
    <p:sldLayoutId id="2147483701" r:id="rId8"/>
  </p:sldLayoutIdLst>
  <p:txStyles>
    <p:titleStyle>
      <a:lvl1pPr algn="ctr" defTabSz="457200" rtl="0" fontAlgn="base">
        <a:spcBef>
          <a:spcPct val="0"/>
        </a:spcBef>
        <a:spcAft>
          <a:spcPct val="0"/>
        </a:spcAft>
        <a:defRPr sz="4400" kern="1200">
          <a:solidFill>
            <a:schemeClr val="tx1"/>
          </a:solidFill>
          <a:latin typeface="+mj-lt"/>
          <a:ea typeface="ＭＳ Ｐゴシック" charset="0"/>
          <a:cs typeface="ＭＳ Ｐゴシック" charset="0"/>
        </a:defRPr>
      </a:lvl1pPr>
      <a:lvl2pPr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2pPr>
      <a:lvl3pPr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3pPr>
      <a:lvl4pPr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4pPr>
      <a:lvl5pPr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5pPr>
      <a:lvl6pPr marL="4572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6pPr>
      <a:lvl7pPr marL="9144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7pPr>
      <a:lvl8pPr marL="13716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8pPr>
      <a:lvl9pPr marL="18288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9pPr>
    </p:titleStyle>
    <p:bodyStyle>
      <a:lvl1pPr marL="342900" indent="-342900" algn="l" defTabSz="457200" rtl="0" fontAlgn="base">
        <a:spcBef>
          <a:spcPct val="20000"/>
        </a:spcBef>
        <a:spcAft>
          <a:spcPct val="0"/>
        </a:spcAft>
        <a:buFont typeface="Arial" charset="0"/>
        <a:buChar char="•"/>
        <a:defRPr sz="3200" kern="1200">
          <a:solidFill>
            <a:schemeClr val="tx1"/>
          </a:solidFill>
          <a:latin typeface="+mn-lt"/>
          <a:ea typeface="ＭＳ Ｐゴシック" charset="0"/>
          <a:cs typeface="ＭＳ Ｐゴシック" charset="0"/>
        </a:defRPr>
      </a:lvl1pPr>
      <a:lvl2pPr marL="742950" indent="-285750" algn="l" defTabSz="457200" rtl="0" fontAlgn="base">
        <a:spcBef>
          <a:spcPct val="20000"/>
        </a:spcBef>
        <a:spcAft>
          <a:spcPct val="0"/>
        </a:spcAft>
        <a:buFont typeface="Arial" charset="0"/>
        <a:buChar char="–"/>
        <a:defRPr sz="2800" kern="1200">
          <a:solidFill>
            <a:schemeClr val="tx1"/>
          </a:solidFill>
          <a:latin typeface="+mn-lt"/>
          <a:ea typeface="ＭＳ Ｐゴシック" charset="0"/>
          <a:cs typeface="+mn-cs"/>
        </a:defRPr>
      </a:lvl2pPr>
      <a:lvl3pPr marL="1143000" indent="-228600" algn="l" defTabSz="457200" rtl="0" fontAlgn="base">
        <a:spcBef>
          <a:spcPct val="20000"/>
        </a:spcBef>
        <a:spcAft>
          <a:spcPct val="0"/>
        </a:spcAft>
        <a:buFont typeface="Arial" charset="0"/>
        <a:buChar char="•"/>
        <a:defRPr sz="2400" kern="1200">
          <a:solidFill>
            <a:schemeClr val="tx1"/>
          </a:solidFill>
          <a:latin typeface="+mn-lt"/>
          <a:ea typeface="ＭＳ Ｐゴシック" charset="0"/>
          <a:cs typeface="+mn-cs"/>
        </a:defRPr>
      </a:lvl3pPr>
      <a:lvl4pPr marL="1600200" indent="-228600" algn="l" defTabSz="457200" rtl="0" fontAlgn="base">
        <a:spcBef>
          <a:spcPct val="20000"/>
        </a:spcBef>
        <a:spcAft>
          <a:spcPct val="0"/>
        </a:spcAft>
        <a:buFont typeface="Arial" charset="0"/>
        <a:buChar char="–"/>
        <a:defRPr sz="2000" kern="1200">
          <a:solidFill>
            <a:schemeClr val="tx1"/>
          </a:solidFill>
          <a:latin typeface="+mn-lt"/>
          <a:ea typeface="ＭＳ Ｐゴシック" charset="0"/>
          <a:cs typeface="+mn-cs"/>
        </a:defRPr>
      </a:lvl4pPr>
      <a:lvl5pPr marL="2057400" indent="-228600" algn="l" defTabSz="457200" rtl="0" fontAlgn="base">
        <a:spcBef>
          <a:spcPct val="20000"/>
        </a:spcBef>
        <a:spcAft>
          <a:spcPct val="0"/>
        </a:spcAft>
        <a:buFont typeface="Arial" charset="0"/>
        <a:buChar char="»"/>
        <a:defRPr sz="2000" kern="1200">
          <a:solidFill>
            <a:schemeClr val="tx1"/>
          </a:solidFill>
          <a:latin typeface="+mn-lt"/>
          <a:ea typeface="ＭＳ Ｐゴシック" charset="0"/>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4098" name="Picture 1" descr="top garnet bar.png"/>
          <p:cNvPicPr>
            <a:picLocks noChangeAspect="1"/>
          </p:cNvPicPr>
          <p:nvPr/>
        </p:nvPicPr>
        <p:blipFill>
          <a:blip r:embed="rId10" cstate="screen">
            <a:extLst>
              <a:ext uri="{28A0092B-C50C-407E-A947-70E740481C1C}">
                <a14:useLocalDpi xmlns:a14="http://schemas.microsoft.com/office/drawing/2010/main"/>
              </a:ext>
            </a:extLst>
          </a:blip>
          <a:srcRect/>
          <a:stretch>
            <a:fillRect/>
          </a:stretch>
        </p:blipFill>
        <p:spPr bwMode="auto">
          <a:xfrm>
            <a:off x="0" y="0"/>
            <a:ext cx="9144000" cy="882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3703" r:id="rId1"/>
    <p:sldLayoutId id="2147483704" r:id="rId2"/>
    <p:sldLayoutId id="2147483705" r:id="rId3"/>
    <p:sldLayoutId id="2147483706" r:id="rId4"/>
    <p:sldLayoutId id="2147483707" r:id="rId5"/>
    <p:sldLayoutId id="2147483708" r:id="rId6"/>
    <p:sldLayoutId id="2147483709" r:id="rId7"/>
    <p:sldLayoutId id="2147483710" r:id="rId8"/>
  </p:sldLayoutIdLst>
  <p:txStyles>
    <p:titleStyle>
      <a:lvl1pPr algn="ctr" defTabSz="457200" rtl="0" fontAlgn="base">
        <a:spcBef>
          <a:spcPct val="0"/>
        </a:spcBef>
        <a:spcAft>
          <a:spcPct val="0"/>
        </a:spcAft>
        <a:defRPr sz="4400" kern="1200">
          <a:solidFill>
            <a:schemeClr val="tx1"/>
          </a:solidFill>
          <a:latin typeface="+mj-lt"/>
          <a:ea typeface="ＭＳ Ｐゴシック" charset="0"/>
          <a:cs typeface="ＭＳ Ｐゴシック" charset="0"/>
        </a:defRPr>
      </a:lvl1pPr>
      <a:lvl2pPr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2pPr>
      <a:lvl3pPr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3pPr>
      <a:lvl4pPr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4pPr>
      <a:lvl5pPr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5pPr>
      <a:lvl6pPr marL="4572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6pPr>
      <a:lvl7pPr marL="9144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7pPr>
      <a:lvl8pPr marL="13716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8pPr>
      <a:lvl9pPr marL="18288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9pPr>
    </p:titleStyle>
    <p:bodyStyle>
      <a:lvl1pPr marL="342900" indent="-342900" algn="l" defTabSz="457200" rtl="0" fontAlgn="base">
        <a:spcBef>
          <a:spcPct val="20000"/>
        </a:spcBef>
        <a:spcAft>
          <a:spcPct val="0"/>
        </a:spcAft>
        <a:buFont typeface="Arial" charset="0"/>
        <a:buChar char="•"/>
        <a:defRPr sz="3200" kern="1200">
          <a:solidFill>
            <a:schemeClr val="tx1"/>
          </a:solidFill>
          <a:latin typeface="+mn-lt"/>
          <a:ea typeface="ＭＳ Ｐゴシック" charset="0"/>
          <a:cs typeface="ＭＳ Ｐゴシック" charset="0"/>
        </a:defRPr>
      </a:lvl1pPr>
      <a:lvl2pPr marL="742950" indent="-285750" algn="l" defTabSz="457200" rtl="0" fontAlgn="base">
        <a:spcBef>
          <a:spcPct val="20000"/>
        </a:spcBef>
        <a:spcAft>
          <a:spcPct val="0"/>
        </a:spcAft>
        <a:buFont typeface="Arial" charset="0"/>
        <a:buChar char="–"/>
        <a:defRPr sz="2800" kern="1200">
          <a:solidFill>
            <a:schemeClr val="tx1"/>
          </a:solidFill>
          <a:latin typeface="+mn-lt"/>
          <a:ea typeface="ＭＳ Ｐゴシック" charset="0"/>
          <a:cs typeface="+mn-cs"/>
        </a:defRPr>
      </a:lvl2pPr>
      <a:lvl3pPr marL="1143000" indent="-228600" algn="l" defTabSz="457200" rtl="0" fontAlgn="base">
        <a:spcBef>
          <a:spcPct val="20000"/>
        </a:spcBef>
        <a:spcAft>
          <a:spcPct val="0"/>
        </a:spcAft>
        <a:buFont typeface="Arial" charset="0"/>
        <a:buChar char="•"/>
        <a:defRPr sz="2400" kern="1200">
          <a:solidFill>
            <a:schemeClr val="tx1"/>
          </a:solidFill>
          <a:latin typeface="+mn-lt"/>
          <a:ea typeface="ＭＳ Ｐゴシック" charset="0"/>
          <a:cs typeface="+mn-cs"/>
        </a:defRPr>
      </a:lvl3pPr>
      <a:lvl4pPr marL="1600200" indent="-228600" algn="l" defTabSz="457200" rtl="0" fontAlgn="base">
        <a:spcBef>
          <a:spcPct val="20000"/>
        </a:spcBef>
        <a:spcAft>
          <a:spcPct val="0"/>
        </a:spcAft>
        <a:buFont typeface="Arial" charset="0"/>
        <a:buChar char="–"/>
        <a:defRPr sz="2000" kern="1200">
          <a:solidFill>
            <a:schemeClr val="tx1"/>
          </a:solidFill>
          <a:latin typeface="+mn-lt"/>
          <a:ea typeface="ＭＳ Ｐゴシック" charset="0"/>
          <a:cs typeface="+mn-cs"/>
        </a:defRPr>
      </a:lvl4pPr>
      <a:lvl5pPr marL="2057400" indent="-228600" algn="l" defTabSz="457200" rtl="0" fontAlgn="base">
        <a:spcBef>
          <a:spcPct val="20000"/>
        </a:spcBef>
        <a:spcAft>
          <a:spcPct val="0"/>
        </a:spcAft>
        <a:buFont typeface="Arial" charset="0"/>
        <a:buChar char="»"/>
        <a:defRPr sz="2000" kern="1200">
          <a:solidFill>
            <a:schemeClr val="tx1"/>
          </a:solidFill>
          <a:latin typeface="+mn-lt"/>
          <a:ea typeface="ＭＳ Ｐゴシック" charset="0"/>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5122" name="Picture 1" descr="vertical bar with logo.png"/>
          <p:cNvPicPr>
            <a:picLocks noChangeAspect="1"/>
          </p:cNvPicPr>
          <p:nvPr/>
        </p:nvPicPr>
        <p:blipFill>
          <a:blip r:embed="rId9" cstate="screen">
            <a:extLst>
              <a:ext uri="{28A0092B-C50C-407E-A947-70E740481C1C}">
                <a14:useLocalDpi xmlns:a14="http://schemas.microsoft.com/office/drawing/2010/main"/>
              </a:ext>
            </a:extLst>
          </a:blip>
          <a:srcRect/>
          <a:stretch>
            <a:fillRect/>
          </a:stretch>
        </p:blipFill>
        <p:spPr bwMode="auto">
          <a:xfrm>
            <a:off x="0" y="0"/>
            <a:ext cx="2036763"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3712" r:id="rId1"/>
    <p:sldLayoutId id="2147483713" r:id="rId2"/>
    <p:sldLayoutId id="2147483714" r:id="rId3"/>
    <p:sldLayoutId id="2147483715" r:id="rId4"/>
    <p:sldLayoutId id="2147483716" r:id="rId5"/>
    <p:sldLayoutId id="2147483717" r:id="rId6"/>
    <p:sldLayoutId id="2147483718" r:id="rId7"/>
  </p:sldLayoutIdLst>
  <p:txStyles>
    <p:titleStyle>
      <a:lvl1pPr algn="ctr" defTabSz="457200" rtl="0" fontAlgn="base">
        <a:spcBef>
          <a:spcPct val="0"/>
        </a:spcBef>
        <a:spcAft>
          <a:spcPct val="0"/>
        </a:spcAft>
        <a:defRPr sz="4400" kern="1200">
          <a:solidFill>
            <a:schemeClr val="tx1"/>
          </a:solidFill>
          <a:latin typeface="+mj-lt"/>
          <a:ea typeface="ＭＳ Ｐゴシック" charset="0"/>
          <a:cs typeface="ＭＳ Ｐゴシック" charset="0"/>
        </a:defRPr>
      </a:lvl1pPr>
      <a:lvl2pPr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2pPr>
      <a:lvl3pPr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3pPr>
      <a:lvl4pPr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4pPr>
      <a:lvl5pPr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5pPr>
      <a:lvl6pPr marL="4572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6pPr>
      <a:lvl7pPr marL="9144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7pPr>
      <a:lvl8pPr marL="13716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8pPr>
      <a:lvl9pPr marL="18288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9pPr>
    </p:titleStyle>
    <p:bodyStyle>
      <a:lvl1pPr marL="342900" indent="-342900" algn="l" defTabSz="457200" rtl="0" fontAlgn="base">
        <a:spcBef>
          <a:spcPct val="20000"/>
        </a:spcBef>
        <a:spcAft>
          <a:spcPct val="0"/>
        </a:spcAft>
        <a:buFont typeface="Arial" charset="0"/>
        <a:buChar char="•"/>
        <a:defRPr sz="3200" kern="1200">
          <a:solidFill>
            <a:schemeClr val="tx1"/>
          </a:solidFill>
          <a:latin typeface="+mn-lt"/>
          <a:ea typeface="ＭＳ Ｐゴシック" charset="0"/>
          <a:cs typeface="ＭＳ Ｐゴシック" charset="0"/>
        </a:defRPr>
      </a:lvl1pPr>
      <a:lvl2pPr marL="742950" indent="-285750" algn="l" defTabSz="457200" rtl="0" fontAlgn="base">
        <a:spcBef>
          <a:spcPct val="20000"/>
        </a:spcBef>
        <a:spcAft>
          <a:spcPct val="0"/>
        </a:spcAft>
        <a:buFont typeface="Arial" charset="0"/>
        <a:buChar char="–"/>
        <a:defRPr sz="2800" kern="1200">
          <a:solidFill>
            <a:schemeClr val="tx1"/>
          </a:solidFill>
          <a:latin typeface="+mn-lt"/>
          <a:ea typeface="ＭＳ Ｐゴシック" charset="0"/>
          <a:cs typeface="+mn-cs"/>
        </a:defRPr>
      </a:lvl2pPr>
      <a:lvl3pPr marL="1143000" indent="-228600" algn="l" defTabSz="457200" rtl="0" fontAlgn="base">
        <a:spcBef>
          <a:spcPct val="20000"/>
        </a:spcBef>
        <a:spcAft>
          <a:spcPct val="0"/>
        </a:spcAft>
        <a:buFont typeface="Arial" charset="0"/>
        <a:buChar char="•"/>
        <a:defRPr sz="2400" kern="1200">
          <a:solidFill>
            <a:schemeClr val="tx1"/>
          </a:solidFill>
          <a:latin typeface="+mn-lt"/>
          <a:ea typeface="ＭＳ Ｐゴシック" charset="0"/>
          <a:cs typeface="+mn-cs"/>
        </a:defRPr>
      </a:lvl3pPr>
      <a:lvl4pPr marL="1600200" indent="-228600" algn="l" defTabSz="457200" rtl="0" fontAlgn="base">
        <a:spcBef>
          <a:spcPct val="20000"/>
        </a:spcBef>
        <a:spcAft>
          <a:spcPct val="0"/>
        </a:spcAft>
        <a:buFont typeface="Arial" charset="0"/>
        <a:buChar char="–"/>
        <a:defRPr sz="2000" kern="1200">
          <a:solidFill>
            <a:schemeClr val="tx1"/>
          </a:solidFill>
          <a:latin typeface="+mn-lt"/>
          <a:ea typeface="ＭＳ Ｐゴシック" charset="0"/>
          <a:cs typeface="+mn-cs"/>
        </a:defRPr>
      </a:lvl4pPr>
      <a:lvl5pPr marL="2057400" indent="-228600" algn="l" defTabSz="457200" rtl="0" fontAlgn="base">
        <a:spcBef>
          <a:spcPct val="20000"/>
        </a:spcBef>
        <a:spcAft>
          <a:spcPct val="0"/>
        </a:spcAft>
        <a:buFont typeface="Arial" charset="0"/>
        <a:buChar char="»"/>
        <a:defRPr sz="2000" kern="1200">
          <a:solidFill>
            <a:schemeClr val="tx1"/>
          </a:solidFill>
          <a:latin typeface="+mn-lt"/>
          <a:ea typeface="ＭＳ Ｐゴシック" charset="0"/>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6146" name="Picture 2" descr="Logo bar.png"/>
          <p:cNvPicPr>
            <a:picLocks noChangeAspect="1"/>
          </p:cNvPicPr>
          <p:nvPr/>
        </p:nvPicPr>
        <p:blipFill>
          <a:blip r:embed="rId3" cstate="screen">
            <a:extLst>
              <a:ext uri="{28A0092B-C50C-407E-A947-70E740481C1C}">
                <a14:useLocalDpi xmlns:a14="http://schemas.microsoft.com/office/drawing/2010/main"/>
              </a:ext>
            </a:extLst>
          </a:blip>
          <a:srcRect/>
          <a:stretch>
            <a:fillRect/>
          </a:stretch>
        </p:blipFill>
        <p:spPr bwMode="auto">
          <a:xfrm>
            <a:off x="0" y="0"/>
            <a:ext cx="9142413"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3720" r:id="rId1"/>
  </p:sldLayoutIdLst>
  <p:txStyles>
    <p:titleStyle>
      <a:lvl1pPr algn="ctr" defTabSz="457200" rtl="0" fontAlgn="base">
        <a:spcBef>
          <a:spcPct val="0"/>
        </a:spcBef>
        <a:spcAft>
          <a:spcPct val="0"/>
        </a:spcAft>
        <a:defRPr sz="4400" kern="1200">
          <a:solidFill>
            <a:schemeClr val="tx1"/>
          </a:solidFill>
          <a:latin typeface="+mj-lt"/>
          <a:ea typeface="ＭＳ Ｐゴシック" charset="0"/>
          <a:cs typeface="ＭＳ Ｐゴシック" charset="0"/>
        </a:defRPr>
      </a:lvl1pPr>
      <a:lvl2pPr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2pPr>
      <a:lvl3pPr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3pPr>
      <a:lvl4pPr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4pPr>
      <a:lvl5pPr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5pPr>
      <a:lvl6pPr marL="4572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6pPr>
      <a:lvl7pPr marL="9144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7pPr>
      <a:lvl8pPr marL="13716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8pPr>
      <a:lvl9pPr marL="18288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9pPr>
    </p:titleStyle>
    <p:bodyStyle>
      <a:lvl1pPr marL="342900" indent="-342900" algn="l" defTabSz="457200" rtl="0" fontAlgn="base">
        <a:spcBef>
          <a:spcPct val="20000"/>
        </a:spcBef>
        <a:spcAft>
          <a:spcPct val="0"/>
        </a:spcAft>
        <a:buFont typeface="Arial" charset="0"/>
        <a:buChar char="•"/>
        <a:defRPr sz="3200" kern="1200">
          <a:solidFill>
            <a:schemeClr val="tx1"/>
          </a:solidFill>
          <a:latin typeface="+mn-lt"/>
          <a:ea typeface="ＭＳ Ｐゴシック" charset="0"/>
          <a:cs typeface="ＭＳ Ｐゴシック" charset="0"/>
        </a:defRPr>
      </a:lvl1pPr>
      <a:lvl2pPr marL="742950" indent="-285750" algn="l" defTabSz="457200" rtl="0" fontAlgn="base">
        <a:spcBef>
          <a:spcPct val="20000"/>
        </a:spcBef>
        <a:spcAft>
          <a:spcPct val="0"/>
        </a:spcAft>
        <a:buFont typeface="Arial" charset="0"/>
        <a:buChar char="–"/>
        <a:defRPr sz="2800" kern="1200">
          <a:solidFill>
            <a:schemeClr val="tx1"/>
          </a:solidFill>
          <a:latin typeface="+mn-lt"/>
          <a:ea typeface="ＭＳ Ｐゴシック" charset="0"/>
          <a:cs typeface="+mn-cs"/>
        </a:defRPr>
      </a:lvl2pPr>
      <a:lvl3pPr marL="1143000" indent="-228600" algn="l" defTabSz="457200" rtl="0" fontAlgn="base">
        <a:spcBef>
          <a:spcPct val="20000"/>
        </a:spcBef>
        <a:spcAft>
          <a:spcPct val="0"/>
        </a:spcAft>
        <a:buFont typeface="Arial" charset="0"/>
        <a:buChar char="•"/>
        <a:defRPr sz="2400" kern="1200">
          <a:solidFill>
            <a:schemeClr val="tx1"/>
          </a:solidFill>
          <a:latin typeface="+mn-lt"/>
          <a:ea typeface="ＭＳ Ｐゴシック" charset="0"/>
          <a:cs typeface="+mn-cs"/>
        </a:defRPr>
      </a:lvl3pPr>
      <a:lvl4pPr marL="1600200" indent="-228600" algn="l" defTabSz="457200" rtl="0" fontAlgn="base">
        <a:spcBef>
          <a:spcPct val="20000"/>
        </a:spcBef>
        <a:spcAft>
          <a:spcPct val="0"/>
        </a:spcAft>
        <a:buFont typeface="Arial" charset="0"/>
        <a:buChar char="–"/>
        <a:defRPr sz="2000" kern="1200">
          <a:solidFill>
            <a:schemeClr val="tx1"/>
          </a:solidFill>
          <a:latin typeface="+mn-lt"/>
          <a:ea typeface="ＭＳ Ｐゴシック" charset="0"/>
          <a:cs typeface="+mn-cs"/>
        </a:defRPr>
      </a:lvl4pPr>
      <a:lvl5pPr marL="2057400" indent="-228600" algn="l" defTabSz="457200" rtl="0" fontAlgn="base">
        <a:spcBef>
          <a:spcPct val="20000"/>
        </a:spcBef>
        <a:spcAft>
          <a:spcPct val="0"/>
        </a:spcAft>
        <a:buFont typeface="Arial" charset="0"/>
        <a:buChar char="»"/>
        <a:defRPr sz="2000" kern="1200">
          <a:solidFill>
            <a:schemeClr val="tx1"/>
          </a:solidFill>
          <a:latin typeface="+mn-lt"/>
          <a:ea typeface="ＭＳ Ｐゴシック" charset="0"/>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170" name="Picture 1" descr="main logo center garnet2.png"/>
          <p:cNvPicPr>
            <a:picLocks noChangeAspect="1"/>
          </p:cNvPicPr>
          <p:nvPr/>
        </p:nvPicPr>
        <p:blipFill>
          <a:blip r:embed="rId3" cstate="screen">
            <a:extLst>
              <a:ext uri="{28A0092B-C50C-407E-A947-70E740481C1C}">
                <a14:useLocalDpi xmlns:a14="http://schemas.microsoft.com/office/drawing/2010/main"/>
              </a:ext>
            </a:extLst>
          </a:blip>
          <a:srcRect/>
          <a:stretch>
            <a:fillRect/>
          </a:stretch>
        </p:blipFill>
        <p:spPr bwMode="auto">
          <a:xfrm>
            <a:off x="0" y="0"/>
            <a:ext cx="9142413"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3721" r:id="rId1"/>
  </p:sldLayoutIdLst>
  <p:txStyles>
    <p:titleStyle>
      <a:lvl1pPr algn="ctr" defTabSz="457200" rtl="0" fontAlgn="base">
        <a:spcBef>
          <a:spcPct val="0"/>
        </a:spcBef>
        <a:spcAft>
          <a:spcPct val="0"/>
        </a:spcAft>
        <a:defRPr sz="4400" kern="1200">
          <a:solidFill>
            <a:schemeClr val="tx1"/>
          </a:solidFill>
          <a:latin typeface="+mj-lt"/>
          <a:ea typeface="ＭＳ Ｐゴシック" charset="0"/>
          <a:cs typeface="ＭＳ Ｐゴシック" charset="0"/>
        </a:defRPr>
      </a:lvl1pPr>
      <a:lvl2pPr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2pPr>
      <a:lvl3pPr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3pPr>
      <a:lvl4pPr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4pPr>
      <a:lvl5pPr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5pPr>
      <a:lvl6pPr marL="4572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6pPr>
      <a:lvl7pPr marL="9144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7pPr>
      <a:lvl8pPr marL="13716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8pPr>
      <a:lvl9pPr marL="18288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9pPr>
    </p:titleStyle>
    <p:bodyStyle>
      <a:lvl1pPr marL="342900" indent="-342900" algn="l" defTabSz="457200" rtl="0" fontAlgn="base">
        <a:spcBef>
          <a:spcPct val="20000"/>
        </a:spcBef>
        <a:spcAft>
          <a:spcPct val="0"/>
        </a:spcAft>
        <a:buFont typeface="Arial" charset="0"/>
        <a:buChar char="•"/>
        <a:defRPr sz="3200" kern="1200">
          <a:solidFill>
            <a:schemeClr val="tx1"/>
          </a:solidFill>
          <a:latin typeface="+mn-lt"/>
          <a:ea typeface="ＭＳ Ｐゴシック" charset="0"/>
          <a:cs typeface="ＭＳ Ｐゴシック" charset="0"/>
        </a:defRPr>
      </a:lvl1pPr>
      <a:lvl2pPr marL="742950" indent="-285750" algn="l" defTabSz="457200" rtl="0" fontAlgn="base">
        <a:spcBef>
          <a:spcPct val="20000"/>
        </a:spcBef>
        <a:spcAft>
          <a:spcPct val="0"/>
        </a:spcAft>
        <a:buFont typeface="Arial" charset="0"/>
        <a:buChar char="–"/>
        <a:defRPr sz="2800" kern="1200">
          <a:solidFill>
            <a:schemeClr val="tx1"/>
          </a:solidFill>
          <a:latin typeface="+mn-lt"/>
          <a:ea typeface="ＭＳ Ｐゴシック" charset="0"/>
          <a:cs typeface="+mn-cs"/>
        </a:defRPr>
      </a:lvl2pPr>
      <a:lvl3pPr marL="1143000" indent="-228600" algn="l" defTabSz="457200" rtl="0" fontAlgn="base">
        <a:spcBef>
          <a:spcPct val="20000"/>
        </a:spcBef>
        <a:spcAft>
          <a:spcPct val="0"/>
        </a:spcAft>
        <a:buFont typeface="Arial" charset="0"/>
        <a:buChar char="•"/>
        <a:defRPr sz="2400" kern="1200">
          <a:solidFill>
            <a:schemeClr val="tx1"/>
          </a:solidFill>
          <a:latin typeface="+mn-lt"/>
          <a:ea typeface="ＭＳ Ｐゴシック" charset="0"/>
          <a:cs typeface="+mn-cs"/>
        </a:defRPr>
      </a:lvl3pPr>
      <a:lvl4pPr marL="1600200" indent="-228600" algn="l" defTabSz="457200" rtl="0" fontAlgn="base">
        <a:spcBef>
          <a:spcPct val="20000"/>
        </a:spcBef>
        <a:spcAft>
          <a:spcPct val="0"/>
        </a:spcAft>
        <a:buFont typeface="Arial" charset="0"/>
        <a:buChar char="–"/>
        <a:defRPr sz="2000" kern="1200">
          <a:solidFill>
            <a:schemeClr val="tx1"/>
          </a:solidFill>
          <a:latin typeface="+mn-lt"/>
          <a:ea typeface="ＭＳ Ｐゴシック" charset="0"/>
          <a:cs typeface="+mn-cs"/>
        </a:defRPr>
      </a:lvl4pPr>
      <a:lvl5pPr marL="2057400" indent="-228600" algn="l" defTabSz="457200" rtl="0" fontAlgn="base">
        <a:spcBef>
          <a:spcPct val="20000"/>
        </a:spcBef>
        <a:spcAft>
          <a:spcPct val="0"/>
        </a:spcAft>
        <a:buFont typeface="Arial" charset="0"/>
        <a:buChar char="»"/>
        <a:defRPr sz="2000" kern="1200">
          <a:solidFill>
            <a:schemeClr val="tx1"/>
          </a:solidFill>
          <a:latin typeface="+mn-lt"/>
          <a:ea typeface="ＭＳ Ｐゴシック" charset="0"/>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Picture 6" descr="NL_PowerPointPressQual_1.png"/>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816963160"/>
      </p:ext>
    </p:extLst>
  </p:cSld>
  <p:clrMap bg1="lt1" tx1="dk1" bg2="lt2" tx2="dk2" accent1="accent1" accent2="accent2" accent3="accent3" accent4="accent4" accent5="accent5" accent6="accent6" hlink="hlink" folHlink="folHlink"/>
  <p:sldLayoutIdLst>
    <p:sldLayoutId id="2147483723" r:id="rId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Picture 6" descr="NL_PowerPointPressQual-2.png"/>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1132080153"/>
      </p:ext>
    </p:extLst>
  </p:cSld>
  <p:clrMap bg1="lt1" tx1="dk1" bg2="lt2" tx2="dk2" accent1="accent1" accent2="accent2" accent3="accent3" accent4="accent4" accent5="accent5" accent6="accent6" hlink="hlink" folHlink="folHlink"/>
  <p:sldLayoutIdLst>
    <p:sldLayoutId id="2147483725" r:id="rId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0.xml"/><Relationship Id="rId1" Type="http://schemas.openxmlformats.org/officeDocument/2006/relationships/slideLayout" Target="../slideLayouts/slideLayout22.xml"/><Relationship Id="rId4" Type="http://schemas.microsoft.com/office/2007/relationships/hdphoto" Target="../media/hdphoto6.wdp"/></Relationships>
</file>

<file path=ppt/slides/_rels/slide11.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11.xml"/><Relationship Id="rId1" Type="http://schemas.openxmlformats.org/officeDocument/2006/relationships/slideLayout" Target="../slideLayouts/slideLayout22.xml"/><Relationship Id="rId4" Type="http://schemas.microsoft.com/office/2007/relationships/hdphoto" Target="../media/hdphoto7.wdp"/></Relationships>
</file>

<file path=ppt/slides/_rels/slide12.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12.xml"/><Relationship Id="rId1" Type="http://schemas.openxmlformats.org/officeDocument/2006/relationships/slideLayout" Target="../slideLayouts/slideLayout22.xml"/><Relationship Id="rId4" Type="http://schemas.microsoft.com/office/2007/relationships/hdphoto" Target="../media/hdphoto8.wdp"/></Relationships>
</file>

<file path=ppt/slides/_rels/slide13.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13.xml"/><Relationship Id="rId1" Type="http://schemas.openxmlformats.org/officeDocument/2006/relationships/slideLayout" Target="../slideLayouts/slideLayout22.xml"/><Relationship Id="rId4" Type="http://schemas.microsoft.com/office/2007/relationships/hdphoto" Target="../media/hdphoto9.wdp"/></Relationships>
</file>

<file path=ppt/slides/_rels/slide14.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14.xml"/><Relationship Id="rId1" Type="http://schemas.openxmlformats.org/officeDocument/2006/relationships/slideLayout" Target="../slideLayouts/slideLayout22.xml"/><Relationship Id="rId4" Type="http://schemas.microsoft.com/office/2007/relationships/hdphoto" Target="../media/hdphoto10.wdp"/></Relationships>
</file>

<file path=ppt/slides/_rels/slide15.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15.xml"/><Relationship Id="rId1" Type="http://schemas.openxmlformats.org/officeDocument/2006/relationships/slideLayout" Target="../slideLayouts/slideLayout22.xml"/><Relationship Id="rId4" Type="http://schemas.microsoft.com/office/2007/relationships/hdphoto" Target="../media/hdphoto11.wdp"/></Relationships>
</file>

<file path=ppt/slides/_rels/slide16.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16.xml"/><Relationship Id="rId1" Type="http://schemas.openxmlformats.org/officeDocument/2006/relationships/slideLayout" Target="../slideLayouts/slideLayout22.xml"/><Relationship Id="rId6" Type="http://schemas.microsoft.com/office/2007/relationships/hdphoto" Target="../media/hdphoto13.wdp"/><Relationship Id="rId5" Type="http://schemas.openxmlformats.org/officeDocument/2006/relationships/image" Target="../media/image26.jpeg"/><Relationship Id="rId4" Type="http://schemas.microsoft.com/office/2007/relationships/hdphoto" Target="../media/hdphoto12.wdp"/></Relationships>
</file>

<file path=ppt/slides/_rels/slide17.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17.xml"/><Relationship Id="rId1" Type="http://schemas.openxmlformats.org/officeDocument/2006/relationships/slideLayout" Target="../slideLayouts/slideLayout22.xml"/><Relationship Id="rId6" Type="http://schemas.microsoft.com/office/2007/relationships/hdphoto" Target="../media/hdphoto15.wdp"/><Relationship Id="rId5" Type="http://schemas.openxmlformats.org/officeDocument/2006/relationships/image" Target="../media/image28.jpeg"/><Relationship Id="rId4" Type="http://schemas.microsoft.com/office/2007/relationships/hdphoto" Target="../media/hdphoto14.wdp"/></Relationships>
</file>

<file path=ppt/slides/_rels/slide18.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18.xml"/><Relationship Id="rId1" Type="http://schemas.openxmlformats.org/officeDocument/2006/relationships/slideLayout" Target="../slideLayouts/slideLayout22.xml"/><Relationship Id="rId6" Type="http://schemas.microsoft.com/office/2007/relationships/hdphoto" Target="../media/hdphoto17.wdp"/><Relationship Id="rId5" Type="http://schemas.openxmlformats.org/officeDocument/2006/relationships/image" Target="../media/image30.jpeg"/><Relationship Id="rId4" Type="http://schemas.microsoft.com/office/2007/relationships/hdphoto" Target="../media/hdphoto16.wdp"/></Relationships>
</file>

<file path=ppt/slides/_rels/slide19.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19.xml"/><Relationship Id="rId1" Type="http://schemas.openxmlformats.org/officeDocument/2006/relationships/slideLayout" Target="../slideLayouts/slideLayout22.xml"/><Relationship Id="rId6" Type="http://schemas.microsoft.com/office/2007/relationships/hdphoto" Target="../media/hdphoto19.wdp"/><Relationship Id="rId5" Type="http://schemas.openxmlformats.org/officeDocument/2006/relationships/image" Target="../media/image32.jpeg"/><Relationship Id="rId4" Type="http://schemas.microsoft.com/office/2007/relationships/hdphoto" Target="../media/hdphoto18.wdp"/></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2.xml"/></Relationships>
</file>

<file path=ppt/slides/_rels/slide20.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notesSlide" Target="../notesSlides/notesSlide20.xml"/><Relationship Id="rId1" Type="http://schemas.openxmlformats.org/officeDocument/2006/relationships/slideLayout" Target="../slideLayouts/slideLayout22.xml"/><Relationship Id="rId4" Type="http://schemas.microsoft.com/office/2007/relationships/hdphoto" Target="../media/hdphoto20.wdp"/></Relationships>
</file>

<file path=ppt/slides/_rels/slide21.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notesSlide" Target="../notesSlides/notesSlide21.xml"/><Relationship Id="rId1" Type="http://schemas.openxmlformats.org/officeDocument/2006/relationships/slideLayout" Target="../slideLayouts/slideLayout22.xml"/><Relationship Id="rId4" Type="http://schemas.microsoft.com/office/2007/relationships/hdphoto" Target="../media/hdphoto21.wdp"/></Relationships>
</file>

<file path=ppt/slides/_rels/slide22.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notesSlide" Target="../notesSlides/notesSlide22.xml"/><Relationship Id="rId1" Type="http://schemas.openxmlformats.org/officeDocument/2006/relationships/slideLayout" Target="../slideLayouts/slideLayout22.xml"/><Relationship Id="rId4" Type="http://schemas.microsoft.com/office/2007/relationships/hdphoto" Target="../media/hdphoto22.wdp"/></Relationships>
</file>

<file path=ppt/slides/_rels/slide23.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notesSlide" Target="../notesSlides/notesSlide23.xml"/><Relationship Id="rId1" Type="http://schemas.openxmlformats.org/officeDocument/2006/relationships/slideLayout" Target="../slideLayouts/slideLayout22.xml"/><Relationship Id="rId4" Type="http://schemas.microsoft.com/office/2007/relationships/hdphoto" Target="../media/hdphoto23.wdp"/></Relationships>
</file>

<file path=ppt/slides/_rels/slide24.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notesSlide" Target="../notesSlides/notesSlide24.xml"/><Relationship Id="rId1" Type="http://schemas.openxmlformats.org/officeDocument/2006/relationships/slideLayout" Target="../slideLayouts/slideLayout22.xml"/><Relationship Id="rId4" Type="http://schemas.microsoft.com/office/2007/relationships/hdphoto" Target="../media/hdphoto24.wdp"/></Relationships>
</file>

<file path=ppt/slides/_rels/slide25.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notesSlide" Target="../notesSlides/notesSlide25.xml"/><Relationship Id="rId1" Type="http://schemas.openxmlformats.org/officeDocument/2006/relationships/slideLayout" Target="../slideLayouts/slideLayout22.xml"/><Relationship Id="rId4" Type="http://schemas.microsoft.com/office/2007/relationships/hdphoto" Target="../media/hdphoto25.wdp"/></Relationships>
</file>

<file path=ppt/slides/_rels/slide26.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26.xml"/><Relationship Id="rId1" Type="http://schemas.openxmlformats.org/officeDocument/2006/relationships/slideLayout" Target="../slideLayouts/slideLayout22.xml"/></Relationships>
</file>

<file path=ppt/slides/_rels/slide27.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27.xml"/><Relationship Id="rId1" Type="http://schemas.openxmlformats.org/officeDocument/2006/relationships/slideLayout" Target="../slideLayouts/slideLayout22.xml"/><Relationship Id="rId5" Type="http://schemas.openxmlformats.org/officeDocument/2006/relationships/image" Target="../media/image42.png"/><Relationship Id="rId4" Type="http://schemas.openxmlformats.org/officeDocument/2006/relationships/image" Target="../media/image41.png"/></Relationships>
</file>

<file path=ppt/slides/_rels/slide28.xml.rels><?xml version="1.0" encoding="UTF-8" standalone="yes"?>
<Relationships xmlns="http://schemas.openxmlformats.org/package/2006/relationships"><Relationship Id="rId3" Type="http://schemas.openxmlformats.org/officeDocument/2006/relationships/hyperlink" Target="https://sc.edu/about/offices_and_divisions/controller/index.php" TargetMode="External"/><Relationship Id="rId2" Type="http://schemas.openxmlformats.org/officeDocument/2006/relationships/notesSlide" Target="../notesSlides/notesSlide28.xml"/><Relationship Id="rId1" Type="http://schemas.openxmlformats.org/officeDocument/2006/relationships/slideLayout" Target="../slideLayouts/slideLayout22.xml"/><Relationship Id="rId4" Type="http://schemas.openxmlformats.org/officeDocument/2006/relationships/image" Target="../media/image43.png"/></Relationships>
</file>

<file path=ppt/slides/_rels/slide29.xml.rels><?xml version="1.0" encoding="UTF-8" standalone="yes"?>
<Relationships xmlns="http://schemas.openxmlformats.org/package/2006/relationships"><Relationship Id="rId3" Type="http://schemas.openxmlformats.org/officeDocument/2006/relationships/hyperlink" Target="mailto:GENACCTG@mailbox.sc.edu" TargetMode="External"/><Relationship Id="rId2" Type="http://schemas.openxmlformats.org/officeDocument/2006/relationships/notesSlide" Target="../notesSlides/notesSlide29.xml"/><Relationship Id="rId1" Type="http://schemas.openxmlformats.org/officeDocument/2006/relationships/slideLayout" Target="../slideLayouts/slideLayout2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2.xml"/></Relationships>
</file>

<file path=ppt/slides/_rels/slide30.xml.rels><?xml version="1.0" encoding="UTF-8" standalone="yes"?>
<Relationships xmlns="http://schemas.openxmlformats.org/package/2006/relationships"><Relationship Id="rId3" Type="http://schemas.openxmlformats.org/officeDocument/2006/relationships/image" Target="../media/image44.tiff"/><Relationship Id="rId2" Type="http://schemas.openxmlformats.org/officeDocument/2006/relationships/notesSlide" Target="../notesSlides/notesSlide30.xml"/><Relationship Id="rId1" Type="http://schemas.openxmlformats.org/officeDocument/2006/relationships/slideLayout" Target="../slideLayouts/slideLayout2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4.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4.xml"/><Relationship Id="rId1" Type="http://schemas.openxmlformats.org/officeDocument/2006/relationships/slideLayout" Target="../slideLayouts/slideLayout22.xml"/><Relationship Id="rId4" Type="http://schemas.microsoft.com/office/2007/relationships/hdphoto" Target="../media/hdphoto1.wdp"/></Relationships>
</file>

<file path=ppt/slides/_rels/slide5.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5.xml"/><Relationship Id="rId1" Type="http://schemas.openxmlformats.org/officeDocument/2006/relationships/slideLayout" Target="../slideLayouts/slideLayout22.xml"/><Relationship Id="rId4" Type="http://schemas.microsoft.com/office/2007/relationships/hdphoto" Target="../media/hdphoto2.wdp"/></Relationships>
</file>

<file path=ppt/slides/_rels/slide6.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6.xml"/><Relationship Id="rId1" Type="http://schemas.openxmlformats.org/officeDocument/2006/relationships/slideLayout" Target="../slideLayouts/slideLayout22.xml"/><Relationship Id="rId4" Type="http://schemas.microsoft.com/office/2007/relationships/hdphoto" Target="../media/hdphoto3.wdp"/></Relationships>
</file>

<file path=ppt/slides/_rels/slide7.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7.xml"/><Relationship Id="rId1" Type="http://schemas.openxmlformats.org/officeDocument/2006/relationships/slideLayout" Target="../slideLayouts/slideLayout22.xml"/><Relationship Id="rId4" Type="http://schemas.microsoft.com/office/2007/relationships/hdphoto" Target="../media/hdphoto4.wdp"/></Relationships>
</file>

<file path=ppt/slides/_rels/slide8.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8.xml"/><Relationship Id="rId1" Type="http://schemas.openxmlformats.org/officeDocument/2006/relationships/slideLayout" Target="../slideLayouts/slideLayout22.xml"/><Relationship Id="rId4" Type="http://schemas.microsoft.com/office/2007/relationships/hdphoto" Target="../media/hdphoto5.wdp"/></Relationships>
</file>

<file path=ppt/slides/_rels/slide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9.xml"/><Relationship Id="rId1" Type="http://schemas.openxmlformats.org/officeDocument/2006/relationships/slideLayout" Target="../slideLayouts/slideLayout2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3" name="Title 1"/>
          <p:cNvSpPr>
            <a:spLocks noGrp="1"/>
          </p:cNvSpPr>
          <p:nvPr>
            <p:ph type="ctrTitle"/>
          </p:nvPr>
        </p:nvSpPr>
        <p:spPr bwMode="auto">
          <a:xfrm>
            <a:off x="685800" y="3905249"/>
            <a:ext cx="7772400" cy="1231901"/>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p>
            <a:r>
              <a:rPr lang="en-US" sz="2800" b="1" dirty="0">
                <a:latin typeface="Calibri" charset="0"/>
              </a:rPr>
              <a:t>Controller’s Office – </a:t>
            </a:r>
            <a:r>
              <a:rPr lang="en-US" sz="2800" b="1">
                <a:latin typeface="Calibri" charset="0"/>
              </a:rPr>
              <a:t>Journal Entry Training</a:t>
            </a:r>
            <a:br>
              <a:rPr lang="en-US" sz="2800" b="1" dirty="0">
                <a:latin typeface="Calibri" charset="0"/>
              </a:rPr>
            </a:br>
            <a:r>
              <a:rPr lang="en-US" sz="2800" b="1" dirty="0">
                <a:latin typeface="Calibri" charset="0"/>
              </a:rPr>
              <a:t>March 19, 2019</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52650" y="361950"/>
            <a:ext cx="6534150" cy="1247775"/>
          </a:xfrm>
        </p:spPr>
        <p:txBody>
          <a:bodyPr/>
          <a:lstStyle/>
          <a:p>
            <a:r>
              <a:rPr lang="en-US" sz="4000" b="1" dirty="0"/>
              <a:t>How to Create a Journal</a:t>
            </a:r>
            <a:br>
              <a:rPr lang="en-US" sz="4000" b="1" dirty="0"/>
            </a:br>
            <a:r>
              <a:rPr lang="en-US" sz="4000" b="1" dirty="0"/>
              <a:t> Entry</a:t>
            </a:r>
            <a:endParaRPr lang="en-US" b="1" dirty="0"/>
          </a:p>
        </p:txBody>
      </p:sp>
      <p:sp>
        <p:nvSpPr>
          <p:cNvPr id="3" name="Content Placeholder 2"/>
          <p:cNvSpPr>
            <a:spLocks noGrp="1"/>
          </p:cNvSpPr>
          <p:nvPr>
            <p:ph idx="1"/>
          </p:nvPr>
        </p:nvSpPr>
        <p:spPr>
          <a:xfrm>
            <a:off x="2253343" y="1685926"/>
            <a:ext cx="6595382" cy="5019674"/>
          </a:xfrm>
        </p:spPr>
        <p:txBody>
          <a:bodyPr/>
          <a:lstStyle/>
          <a:p>
            <a:pPr marL="0" lvl="1" indent="0">
              <a:buNone/>
            </a:pPr>
            <a:r>
              <a:rPr lang="en-US" sz="2000" b="1" dirty="0"/>
              <a:t>When creating a journal entry, at least 2 journal lines need to be added, a positive line and a negative line. </a:t>
            </a:r>
          </a:p>
          <a:p>
            <a:pPr lvl="1">
              <a:buFont typeface="Arial" panose="020B0604020202020204" pitchFamily="34" charset="0"/>
              <a:buChar char="•"/>
            </a:pPr>
            <a:r>
              <a:rPr lang="en-US" sz="1800" dirty="0"/>
              <a:t>Add the 1st journal line.</a:t>
            </a:r>
          </a:p>
          <a:p>
            <a:pPr lvl="1">
              <a:buFont typeface="Arial" panose="020B0604020202020204" pitchFamily="34" charset="0"/>
              <a:buChar char="•"/>
            </a:pPr>
            <a:r>
              <a:rPr lang="en-US" sz="1800" dirty="0"/>
              <a:t>Once you have keyed the first line, you have the option to click on the Template List link to control which items are copied down to the next row. (see later slide).</a:t>
            </a:r>
          </a:p>
          <a:p>
            <a:pPr lvl="1">
              <a:buFont typeface="Arial" panose="020B0604020202020204" pitchFamily="34" charset="0"/>
              <a:buChar char="•"/>
            </a:pPr>
            <a:r>
              <a:rPr lang="en-US" sz="1800" dirty="0"/>
              <a:t>Click the </a:t>
            </a:r>
            <a:r>
              <a:rPr lang="en-US" sz="1800" b="1" dirty="0"/>
              <a:t>Insert Lines </a:t>
            </a:r>
            <a:r>
              <a:rPr lang="en-US" sz="1800" dirty="0"/>
              <a:t>button – you can add one line at a time or multiple lines.</a:t>
            </a:r>
          </a:p>
          <a:p>
            <a:pPr marL="0" indent="0">
              <a:buNone/>
            </a:pPr>
            <a:endParaRPr lang="en-US" sz="1600" b="1" i="1" dirty="0"/>
          </a:p>
        </p:txBody>
      </p:sp>
      <p:pic>
        <p:nvPicPr>
          <p:cNvPr id="4" name="Picture 3"/>
          <p:cNvPicPr>
            <a:picLocks noChangeAspect="1"/>
          </p:cNvPicPr>
          <p:nvPr/>
        </p:nvPicPr>
        <p:blipFill>
          <a:blip r:embed="rId3" cstate="screen">
            <a:extLst>
              <a:ext uri="{BEBA8EAE-BF5A-486C-A8C5-ECC9F3942E4B}">
                <a14:imgProps xmlns:a14="http://schemas.microsoft.com/office/drawing/2010/main">
                  <a14:imgLayer r:embed="rId4">
                    <a14:imgEffect>
                      <a14:sharpenSoften amount="50000"/>
                    </a14:imgEffect>
                  </a14:imgLayer>
                </a14:imgProps>
              </a:ext>
              <a:ext uri="{28A0092B-C50C-407E-A947-70E740481C1C}">
                <a14:useLocalDpi xmlns:a14="http://schemas.microsoft.com/office/drawing/2010/main"/>
              </a:ext>
            </a:extLst>
          </a:blip>
          <a:stretch>
            <a:fillRect/>
          </a:stretch>
        </p:blipFill>
        <p:spPr>
          <a:xfrm>
            <a:off x="2253343" y="4195763"/>
            <a:ext cx="6709682" cy="1749423"/>
          </a:xfrm>
          <a:prstGeom prst="rect">
            <a:avLst/>
          </a:prstGeom>
          <a:ln>
            <a:solidFill>
              <a:schemeClr val="tx1"/>
            </a:solidFill>
          </a:ln>
        </p:spPr>
      </p:pic>
    </p:spTree>
    <p:extLst>
      <p:ext uri="{BB962C8B-B14F-4D97-AF65-F5344CB8AC3E}">
        <p14:creationId xmlns:p14="http://schemas.microsoft.com/office/powerpoint/2010/main" val="139736715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90750" y="500744"/>
            <a:ext cx="6781800" cy="1251856"/>
          </a:xfrm>
        </p:spPr>
        <p:txBody>
          <a:bodyPr/>
          <a:lstStyle/>
          <a:p>
            <a:r>
              <a:rPr lang="en-US" sz="4000" b="1" dirty="0"/>
              <a:t>How to Create a Journal</a:t>
            </a:r>
            <a:br>
              <a:rPr lang="en-US" sz="4000" b="1" dirty="0"/>
            </a:br>
            <a:r>
              <a:rPr lang="en-US" sz="4000" b="1" dirty="0"/>
              <a:t>Entry</a:t>
            </a:r>
            <a:br>
              <a:rPr lang="en-US" sz="4000" b="1" dirty="0"/>
            </a:br>
            <a:br>
              <a:rPr lang="en-US" sz="4000" b="1" dirty="0"/>
            </a:br>
            <a:endParaRPr lang="en-US" sz="4000" b="1" dirty="0"/>
          </a:p>
        </p:txBody>
      </p:sp>
      <p:sp>
        <p:nvSpPr>
          <p:cNvPr id="3" name="Content Placeholder 2"/>
          <p:cNvSpPr>
            <a:spLocks noGrp="1"/>
          </p:cNvSpPr>
          <p:nvPr>
            <p:ph idx="1"/>
          </p:nvPr>
        </p:nvSpPr>
        <p:spPr>
          <a:xfrm>
            <a:off x="2190749" y="1752600"/>
            <a:ext cx="6581775" cy="4943476"/>
          </a:xfrm>
        </p:spPr>
        <p:txBody>
          <a:bodyPr/>
          <a:lstStyle/>
          <a:p>
            <a:pPr marL="0" lvl="1" indent="0">
              <a:buNone/>
            </a:pPr>
            <a:r>
              <a:rPr lang="en-US" sz="2000" b="1" dirty="0"/>
              <a:t>Use the Template List page to select the fields that you want to be copied down when you add a journal line.</a:t>
            </a:r>
          </a:p>
          <a:p>
            <a:pPr lvl="1">
              <a:buFont typeface="Arial" panose="020B0604020202020204" pitchFamily="34" charset="0"/>
              <a:buChar char="•"/>
            </a:pPr>
            <a:r>
              <a:rPr lang="en-US" sz="1800" dirty="0"/>
              <a:t>Select the </a:t>
            </a:r>
            <a:r>
              <a:rPr lang="en-US" sz="1800" b="1" dirty="0"/>
              <a:t>STANDARD</a:t>
            </a:r>
            <a:r>
              <a:rPr lang="en-US" sz="1800" dirty="0"/>
              <a:t> line.</a:t>
            </a:r>
          </a:p>
          <a:p>
            <a:pPr lvl="1">
              <a:buFont typeface="Arial" panose="020B0604020202020204" pitchFamily="34" charset="0"/>
              <a:buChar char="•"/>
            </a:pPr>
            <a:r>
              <a:rPr lang="en-US" sz="1800" dirty="0"/>
              <a:t>Check the boxes for the fields you would like to copy down.</a:t>
            </a:r>
          </a:p>
          <a:p>
            <a:pPr lvl="1">
              <a:buFont typeface="Arial" panose="020B0604020202020204" pitchFamily="34" charset="0"/>
              <a:buChar char="•"/>
            </a:pPr>
            <a:r>
              <a:rPr lang="en-US" sz="1800" dirty="0"/>
              <a:t>Click the </a:t>
            </a:r>
            <a:r>
              <a:rPr lang="en-US" sz="1800" b="1" dirty="0"/>
              <a:t>Return/OK </a:t>
            </a:r>
            <a:r>
              <a:rPr lang="en-US" sz="1800" dirty="0"/>
              <a:t>button to save your selections.</a:t>
            </a:r>
          </a:p>
          <a:p>
            <a:pPr marL="0" indent="0">
              <a:buNone/>
            </a:pPr>
            <a:endParaRPr lang="en-US" sz="1800" dirty="0"/>
          </a:p>
          <a:p>
            <a:pPr marL="0" indent="0">
              <a:buNone/>
            </a:pPr>
            <a:endParaRPr lang="en-US" sz="2400" dirty="0"/>
          </a:p>
          <a:p>
            <a:pPr marL="0" indent="0">
              <a:buNone/>
            </a:pPr>
            <a:endParaRPr lang="en-US" sz="1100" dirty="0"/>
          </a:p>
        </p:txBody>
      </p:sp>
      <p:graphicFrame>
        <p:nvGraphicFramePr>
          <p:cNvPr id="4" name="Table 3"/>
          <p:cNvGraphicFramePr>
            <a:graphicFrameLocks noGrp="1"/>
          </p:cNvGraphicFramePr>
          <p:nvPr>
            <p:extLst/>
          </p:nvPr>
        </p:nvGraphicFramePr>
        <p:xfrm>
          <a:off x="10229849" y="4111927"/>
          <a:ext cx="7301424" cy="2584149"/>
        </p:xfrm>
        <a:graphic>
          <a:graphicData uri="http://schemas.openxmlformats.org/drawingml/2006/table">
            <a:tbl>
              <a:tblPr/>
              <a:tblGrid>
                <a:gridCol w="3650712">
                  <a:extLst>
                    <a:ext uri="{9D8B030D-6E8A-4147-A177-3AD203B41FA5}">
                      <a16:colId xmlns:a16="http://schemas.microsoft.com/office/drawing/2014/main" val="20000"/>
                    </a:ext>
                  </a:extLst>
                </a:gridCol>
                <a:gridCol w="3650712">
                  <a:extLst>
                    <a:ext uri="{9D8B030D-6E8A-4147-A177-3AD203B41FA5}">
                      <a16:colId xmlns:a16="http://schemas.microsoft.com/office/drawing/2014/main" val="20001"/>
                    </a:ext>
                  </a:extLst>
                </a:gridCol>
              </a:tblGrid>
              <a:tr h="1230547">
                <a:tc>
                  <a:txBody>
                    <a:bodyPr/>
                    <a:lstStyle/>
                    <a:p>
                      <a:endParaRPr lang="en-US" sz="1100" dirty="0"/>
                    </a:p>
                  </a:txBody>
                  <a:tcPr marL="53881" marR="53881" marT="26940" marB="26940" anchor="ctr">
                    <a:lnL>
                      <a:noFill/>
                    </a:lnL>
                    <a:lnR>
                      <a:noFill/>
                    </a:lnR>
                    <a:lnT>
                      <a:noFill/>
                    </a:lnT>
                    <a:lnB>
                      <a:noFill/>
                    </a:lnB>
                  </a:tcPr>
                </a:tc>
                <a:tc>
                  <a:txBody>
                    <a:bodyPr/>
                    <a:lstStyle/>
                    <a:p>
                      <a:endParaRPr lang="en-US" sz="1100" dirty="0"/>
                    </a:p>
                  </a:txBody>
                  <a:tcPr marL="53881" marR="53881" marT="26940" marB="26940" anchor="ctr">
                    <a:lnL>
                      <a:noFill/>
                    </a:lnL>
                    <a:lnR>
                      <a:noFill/>
                    </a:lnR>
                    <a:lnT>
                      <a:noFill/>
                    </a:lnT>
                    <a:lnB>
                      <a:noFill/>
                    </a:lnB>
                  </a:tcPr>
                </a:tc>
                <a:extLst>
                  <a:ext uri="{0D108BD9-81ED-4DB2-BD59-A6C34878D82A}">
                    <a16:rowId xmlns:a16="http://schemas.microsoft.com/office/drawing/2014/main" val="10000"/>
                  </a:ext>
                </a:extLst>
              </a:tr>
              <a:tr h="676801">
                <a:tc>
                  <a:txBody>
                    <a:bodyPr/>
                    <a:lstStyle/>
                    <a:p>
                      <a:endParaRPr lang="en-US" sz="1100" dirty="0"/>
                    </a:p>
                  </a:txBody>
                  <a:tcPr marL="53881" marR="53881" marT="26940" marB="26940" anchor="ctr">
                    <a:lnL>
                      <a:noFill/>
                    </a:lnL>
                    <a:lnR>
                      <a:noFill/>
                    </a:lnR>
                    <a:lnT>
                      <a:noFill/>
                    </a:lnT>
                    <a:lnB>
                      <a:noFill/>
                    </a:lnB>
                  </a:tcPr>
                </a:tc>
                <a:tc>
                  <a:txBody>
                    <a:bodyPr/>
                    <a:lstStyle/>
                    <a:p>
                      <a:endParaRPr lang="en-US" sz="1100" dirty="0"/>
                    </a:p>
                  </a:txBody>
                  <a:tcPr marL="53881" marR="53881" marT="26940" marB="26940" anchor="ctr">
                    <a:lnL>
                      <a:noFill/>
                    </a:lnL>
                    <a:lnR>
                      <a:noFill/>
                    </a:lnR>
                    <a:lnT>
                      <a:noFill/>
                    </a:lnT>
                    <a:lnB>
                      <a:noFill/>
                    </a:lnB>
                  </a:tcPr>
                </a:tc>
                <a:extLst>
                  <a:ext uri="{0D108BD9-81ED-4DB2-BD59-A6C34878D82A}">
                    <a16:rowId xmlns:a16="http://schemas.microsoft.com/office/drawing/2014/main" val="10001"/>
                  </a:ext>
                </a:extLst>
              </a:tr>
              <a:tr h="676801">
                <a:tc>
                  <a:txBody>
                    <a:bodyPr/>
                    <a:lstStyle/>
                    <a:p>
                      <a:endParaRPr lang="en-US" sz="1100" dirty="0"/>
                    </a:p>
                  </a:txBody>
                  <a:tcPr marL="53881" marR="53881" marT="26940" marB="26940" anchor="ctr">
                    <a:lnL>
                      <a:noFill/>
                    </a:lnL>
                    <a:lnR>
                      <a:noFill/>
                    </a:lnR>
                    <a:lnT>
                      <a:noFill/>
                    </a:lnT>
                    <a:lnB>
                      <a:noFill/>
                    </a:lnB>
                  </a:tcPr>
                </a:tc>
                <a:tc>
                  <a:txBody>
                    <a:bodyPr/>
                    <a:lstStyle/>
                    <a:p>
                      <a:endParaRPr lang="en-US" sz="1100" dirty="0"/>
                    </a:p>
                  </a:txBody>
                  <a:tcPr marL="53881" marR="53881" marT="26940" marB="26940" anchor="ctr">
                    <a:lnL>
                      <a:noFill/>
                    </a:lnL>
                    <a:lnR>
                      <a:noFill/>
                    </a:lnR>
                    <a:lnT>
                      <a:noFill/>
                    </a:lnT>
                    <a:lnB>
                      <a:noFill/>
                    </a:lnB>
                  </a:tcPr>
                </a:tc>
                <a:extLst>
                  <a:ext uri="{0D108BD9-81ED-4DB2-BD59-A6C34878D82A}">
                    <a16:rowId xmlns:a16="http://schemas.microsoft.com/office/drawing/2014/main" val="10002"/>
                  </a:ext>
                </a:extLst>
              </a:tr>
            </a:tbl>
          </a:graphicData>
        </a:graphic>
      </p:graphicFrame>
      <p:pic>
        <p:nvPicPr>
          <p:cNvPr id="6" name="Picture 5"/>
          <p:cNvPicPr>
            <a:picLocks noChangeAspect="1"/>
          </p:cNvPicPr>
          <p:nvPr/>
        </p:nvPicPr>
        <p:blipFill>
          <a:blip r:embed="rId3" cstate="screen">
            <a:extLst>
              <a:ext uri="{BEBA8EAE-BF5A-486C-A8C5-ECC9F3942E4B}">
                <a14:imgProps xmlns:a14="http://schemas.microsoft.com/office/drawing/2010/main">
                  <a14:imgLayer r:embed="rId4">
                    <a14:imgEffect>
                      <a14:sharpenSoften amount="50000"/>
                    </a14:imgEffect>
                  </a14:imgLayer>
                </a14:imgProps>
              </a:ext>
              <a:ext uri="{28A0092B-C50C-407E-A947-70E740481C1C}">
                <a14:useLocalDpi xmlns:a14="http://schemas.microsoft.com/office/drawing/2010/main"/>
              </a:ext>
            </a:extLst>
          </a:blip>
          <a:stretch>
            <a:fillRect/>
          </a:stretch>
        </p:blipFill>
        <p:spPr>
          <a:xfrm>
            <a:off x="2276475" y="3773535"/>
            <a:ext cx="6496049" cy="1700165"/>
          </a:xfrm>
          <a:prstGeom prst="rect">
            <a:avLst/>
          </a:prstGeom>
          <a:ln>
            <a:solidFill>
              <a:schemeClr val="tx1"/>
            </a:solidFill>
          </a:ln>
        </p:spPr>
      </p:pic>
    </p:spTree>
    <p:extLst>
      <p:ext uri="{BB962C8B-B14F-4D97-AF65-F5344CB8AC3E}">
        <p14:creationId xmlns:p14="http://schemas.microsoft.com/office/powerpoint/2010/main" val="142187290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05025" y="333375"/>
            <a:ext cx="6886575" cy="1257299"/>
          </a:xfrm>
        </p:spPr>
        <p:txBody>
          <a:bodyPr/>
          <a:lstStyle/>
          <a:p>
            <a:r>
              <a:rPr lang="en-US" sz="4000" b="1" dirty="0"/>
              <a:t>How to Create a Journal</a:t>
            </a:r>
            <a:br>
              <a:rPr lang="en-US" sz="4000" b="1" dirty="0"/>
            </a:br>
            <a:r>
              <a:rPr lang="en-US" sz="4000" b="1" dirty="0"/>
              <a:t> Entry</a:t>
            </a:r>
          </a:p>
        </p:txBody>
      </p:sp>
      <p:pic>
        <p:nvPicPr>
          <p:cNvPr id="4" name="Content Placeholder 3"/>
          <p:cNvPicPr>
            <a:picLocks noGrp="1" noChangeAspect="1" noChangeArrowheads="1"/>
          </p:cNvPicPr>
          <p:nvPr>
            <p:ph idx="1"/>
          </p:nvPr>
        </p:nvPicPr>
        <p:blipFill>
          <a:blip r:embed="rId3">
            <a:extLst>
              <a:ext uri="{BEBA8EAE-BF5A-486C-A8C5-ECC9F3942E4B}">
                <a14:imgProps xmlns:a14="http://schemas.microsoft.com/office/drawing/2010/main">
                  <a14:imgLayer r:embed="rId4">
                    <a14:imgEffect>
                      <a14:sharpenSoften amount="50000"/>
                    </a14:imgEffect>
                  </a14:imgLayer>
                </a14:imgProps>
              </a:ext>
              <a:ext uri="{28A0092B-C50C-407E-A947-70E740481C1C}">
                <a14:useLocalDpi xmlns:a14="http://schemas.microsoft.com/office/drawing/2010/main"/>
              </a:ext>
            </a:extLst>
          </a:blip>
          <a:srcRect/>
          <a:stretch>
            <a:fillRect/>
          </a:stretch>
        </p:blipFill>
        <p:spPr bwMode="auto">
          <a:xfrm>
            <a:off x="2948305" y="1590675"/>
            <a:ext cx="5448299" cy="4851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59913881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53343" y="333376"/>
            <a:ext cx="6890657" cy="1247774"/>
          </a:xfrm>
        </p:spPr>
        <p:txBody>
          <a:bodyPr/>
          <a:lstStyle/>
          <a:p>
            <a:r>
              <a:rPr lang="en-US" sz="4000" b="1" dirty="0"/>
              <a:t>How to Create a Journal</a:t>
            </a:r>
            <a:br>
              <a:rPr lang="en-US" sz="4000" b="1" dirty="0"/>
            </a:br>
            <a:r>
              <a:rPr lang="en-US" sz="4000" b="1" dirty="0"/>
              <a:t> Entry</a:t>
            </a:r>
          </a:p>
        </p:txBody>
      </p:sp>
      <p:sp>
        <p:nvSpPr>
          <p:cNvPr id="3" name="Content Placeholder 2"/>
          <p:cNvSpPr>
            <a:spLocks noGrp="1"/>
          </p:cNvSpPr>
          <p:nvPr>
            <p:ph idx="1"/>
          </p:nvPr>
        </p:nvSpPr>
        <p:spPr>
          <a:xfrm>
            <a:off x="2253343" y="1647825"/>
            <a:ext cx="6313713" cy="4794916"/>
          </a:xfrm>
        </p:spPr>
        <p:txBody>
          <a:bodyPr/>
          <a:lstStyle/>
          <a:p>
            <a:endParaRPr lang="en-US" sz="2000" dirty="0"/>
          </a:p>
          <a:p>
            <a:endParaRPr lang="en-US" sz="2000" dirty="0"/>
          </a:p>
          <a:p>
            <a:pPr marL="0" indent="0">
              <a:buNone/>
            </a:pPr>
            <a:endParaRPr lang="en-US" sz="2400" dirty="0"/>
          </a:p>
        </p:txBody>
      </p:sp>
      <p:pic>
        <p:nvPicPr>
          <p:cNvPr id="4" name="Picture 2"/>
          <p:cNvPicPr>
            <a:picLocks noChangeAspect="1" noChangeArrowheads="1"/>
          </p:cNvPicPr>
          <p:nvPr/>
        </p:nvPicPr>
        <p:blipFill>
          <a:blip r:embed="rId3">
            <a:extLst>
              <a:ext uri="{BEBA8EAE-BF5A-486C-A8C5-ECC9F3942E4B}">
                <a14:imgProps xmlns:a14="http://schemas.microsoft.com/office/drawing/2010/main">
                  <a14:imgLayer r:embed="rId4">
                    <a14:imgEffect>
                      <a14:sharpenSoften amount="50000"/>
                    </a14:imgEffect>
                  </a14:imgLayer>
                </a14:imgProps>
              </a:ext>
              <a:ext uri="{28A0092B-C50C-407E-A947-70E740481C1C}">
                <a14:useLocalDpi xmlns:a14="http://schemas.microsoft.com/office/drawing/2010/main"/>
              </a:ext>
            </a:extLst>
          </a:blip>
          <a:srcRect/>
          <a:stretch>
            <a:fillRect/>
          </a:stretch>
        </p:blipFill>
        <p:spPr bwMode="auto">
          <a:xfrm>
            <a:off x="2253343" y="1647825"/>
            <a:ext cx="6547756" cy="47638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19546502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14575" y="500743"/>
            <a:ext cx="6515099" cy="1280432"/>
          </a:xfrm>
        </p:spPr>
        <p:txBody>
          <a:bodyPr/>
          <a:lstStyle/>
          <a:p>
            <a:r>
              <a:rPr lang="en-US" sz="4000" b="1" dirty="0"/>
              <a:t>How to Create a Journal</a:t>
            </a:r>
            <a:br>
              <a:rPr lang="en-US" sz="4000" b="1" dirty="0"/>
            </a:br>
            <a:r>
              <a:rPr lang="en-US" sz="4000" b="1" dirty="0"/>
              <a:t> Entry</a:t>
            </a:r>
            <a:br>
              <a:rPr lang="en-US" sz="4000" b="1" dirty="0"/>
            </a:br>
            <a:endParaRPr lang="en-US" sz="4000" b="1" dirty="0"/>
          </a:p>
        </p:txBody>
      </p:sp>
      <p:sp>
        <p:nvSpPr>
          <p:cNvPr id="3" name="Content Placeholder 2"/>
          <p:cNvSpPr>
            <a:spLocks noGrp="1"/>
          </p:cNvSpPr>
          <p:nvPr>
            <p:ph idx="1"/>
          </p:nvPr>
        </p:nvSpPr>
        <p:spPr>
          <a:xfrm>
            <a:off x="2314575" y="1781174"/>
            <a:ext cx="6372223" cy="4743451"/>
          </a:xfrm>
        </p:spPr>
        <p:txBody>
          <a:bodyPr/>
          <a:lstStyle/>
          <a:p>
            <a:pPr marL="0" indent="0" algn="ctr">
              <a:buNone/>
            </a:pPr>
            <a:r>
              <a:rPr lang="en-US" sz="1800" b="1" dirty="0"/>
              <a:t>University of South Carolina</a:t>
            </a:r>
          </a:p>
          <a:p>
            <a:pPr marL="0" indent="0" algn="ctr">
              <a:buNone/>
            </a:pPr>
            <a:r>
              <a:rPr lang="en-US" sz="1800" b="1" dirty="0"/>
              <a:t>Grants and Funds Management</a:t>
            </a:r>
          </a:p>
          <a:p>
            <a:pPr marL="0" indent="0" algn="ctr">
              <a:buNone/>
            </a:pPr>
            <a:r>
              <a:rPr lang="en-US" sz="1800" b="1" dirty="0"/>
              <a:t>USCSP Analysis Type Guide</a:t>
            </a:r>
          </a:p>
          <a:p>
            <a:pPr marL="0" indent="0" algn="ctr">
              <a:buNone/>
            </a:pPr>
            <a:endParaRPr lang="en-US" sz="2000" b="1" dirty="0"/>
          </a:p>
          <a:p>
            <a:pPr marL="0" indent="0" algn="ctr">
              <a:buNone/>
            </a:pPr>
            <a:endParaRPr lang="en-US" sz="2000" b="1" dirty="0"/>
          </a:p>
          <a:p>
            <a:pPr marL="0" indent="0" algn="ctr">
              <a:buNone/>
            </a:pPr>
            <a:endParaRPr lang="en-US" sz="2000" b="1" dirty="0"/>
          </a:p>
          <a:p>
            <a:pPr marL="0" indent="0" algn="ctr">
              <a:buNone/>
            </a:pPr>
            <a:endParaRPr lang="en-US" sz="2000" b="1" dirty="0"/>
          </a:p>
          <a:p>
            <a:pPr marL="0" indent="0" algn="ctr">
              <a:buNone/>
            </a:pPr>
            <a:endParaRPr lang="en-US" sz="2000" b="1" dirty="0"/>
          </a:p>
          <a:p>
            <a:pPr marL="0" indent="0" algn="ctr">
              <a:buNone/>
            </a:pPr>
            <a:endParaRPr lang="en-US" sz="2000" b="1" dirty="0"/>
          </a:p>
          <a:p>
            <a:pPr marL="0" indent="0" algn="ctr">
              <a:buNone/>
            </a:pPr>
            <a:endParaRPr lang="en-US" sz="2000" b="1" dirty="0"/>
          </a:p>
          <a:p>
            <a:pPr marL="0" indent="0">
              <a:buNone/>
            </a:pPr>
            <a:r>
              <a:rPr lang="en-US" sz="1800" b="1" dirty="0"/>
              <a:t>Note: All GL journal transaction lines related to the USCSP, USCIP, USCCP, USCEN, USCMP &amp; USCSA, PC Business Units must follow the above Analysis Type Guide to ensure accurate data is cost collected into the Grants module. 		</a:t>
            </a:r>
            <a:endParaRPr lang="en-US" sz="2000" b="1" dirty="0"/>
          </a:p>
          <a:p>
            <a:pPr marL="0" indent="0">
              <a:buNone/>
            </a:pPr>
            <a:endParaRPr lang="en-US" sz="2400" dirty="0"/>
          </a:p>
        </p:txBody>
      </p:sp>
      <p:pic>
        <p:nvPicPr>
          <p:cNvPr id="4" name="Picture 3"/>
          <p:cNvPicPr>
            <a:picLocks noChangeAspect="1"/>
          </p:cNvPicPr>
          <p:nvPr/>
        </p:nvPicPr>
        <p:blipFill>
          <a:blip r:embed="rId3">
            <a:extLst>
              <a:ext uri="{BEBA8EAE-BF5A-486C-A8C5-ECC9F3942E4B}">
                <a14:imgProps xmlns:a14="http://schemas.microsoft.com/office/drawing/2010/main">
                  <a14:imgLayer r:embed="rId4">
                    <a14:imgEffect>
                      <a14:sharpenSoften amount="50000"/>
                    </a14:imgEffect>
                  </a14:imgLayer>
                </a14:imgProps>
              </a:ext>
            </a:extLst>
          </a:blip>
          <a:stretch>
            <a:fillRect/>
          </a:stretch>
        </p:blipFill>
        <p:spPr>
          <a:xfrm>
            <a:off x="2959442" y="2819399"/>
            <a:ext cx="5403508" cy="2495551"/>
          </a:xfrm>
          <a:prstGeom prst="rect">
            <a:avLst/>
          </a:prstGeom>
        </p:spPr>
      </p:pic>
    </p:spTree>
    <p:extLst>
      <p:ext uri="{BB962C8B-B14F-4D97-AF65-F5344CB8AC3E}">
        <p14:creationId xmlns:p14="http://schemas.microsoft.com/office/powerpoint/2010/main" val="37196991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b="1" dirty="0"/>
              <a:t>How to Create a Journal Entry</a:t>
            </a:r>
          </a:p>
        </p:txBody>
      </p:sp>
      <p:sp>
        <p:nvSpPr>
          <p:cNvPr id="3" name="Content Placeholder 2"/>
          <p:cNvSpPr>
            <a:spLocks noGrp="1"/>
          </p:cNvSpPr>
          <p:nvPr>
            <p:ph idx="1"/>
          </p:nvPr>
        </p:nvSpPr>
        <p:spPr>
          <a:xfrm>
            <a:off x="2520712" y="2010686"/>
            <a:ext cx="6262711" cy="4435225"/>
          </a:xfrm>
        </p:spPr>
        <p:txBody>
          <a:bodyPr/>
          <a:lstStyle/>
          <a:p>
            <a:pPr marL="0" lvl="1" indent="0">
              <a:buNone/>
            </a:pPr>
            <a:r>
              <a:rPr lang="en-US" sz="2000" b="1" dirty="0"/>
              <a:t>Before processing the journal entry click the Save button and make sure the Total Debits equals the Total Credits.</a:t>
            </a:r>
          </a:p>
          <a:p>
            <a:pPr marL="0" lvl="1" indent="0">
              <a:buNone/>
            </a:pPr>
            <a:endParaRPr lang="en-US" sz="1400" b="1" dirty="0"/>
          </a:p>
          <a:p>
            <a:pPr marL="0" lvl="1" indent="0">
              <a:buNone/>
            </a:pPr>
            <a:r>
              <a:rPr lang="en-US" sz="2000" b="1" dirty="0"/>
              <a:t>Save often when working in PeopleSoft!!</a:t>
            </a:r>
          </a:p>
          <a:p>
            <a:pPr marL="0" indent="0">
              <a:buNone/>
            </a:pPr>
            <a:endParaRPr lang="en-US" dirty="0"/>
          </a:p>
        </p:txBody>
      </p:sp>
      <p:pic>
        <p:nvPicPr>
          <p:cNvPr id="4" name="Picture 3"/>
          <p:cNvPicPr>
            <a:picLocks noChangeAspect="1"/>
          </p:cNvPicPr>
          <p:nvPr/>
        </p:nvPicPr>
        <p:blipFill>
          <a:blip r:embed="rId3" cstate="screen">
            <a:extLst>
              <a:ext uri="{BEBA8EAE-BF5A-486C-A8C5-ECC9F3942E4B}">
                <a14:imgProps xmlns:a14="http://schemas.microsoft.com/office/drawing/2010/main">
                  <a14:imgLayer r:embed="rId4">
                    <a14:imgEffect>
                      <a14:sharpenSoften amount="50000"/>
                    </a14:imgEffect>
                  </a14:imgLayer>
                </a14:imgProps>
              </a:ext>
              <a:ext uri="{28A0092B-C50C-407E-A947-70E740481C1C}">
                <a14:useLocalDpi xmlns:a14="http://schemas.microsoft.com/office/drawing/2010/main"/>
              </a:ext>
            </a:extLst>
          </a:blip>
          <a:stretch>
            <a:fillRect/>
          </a:stretch>
        </p:blipFill>
        <p:spPr>
          <a:xfrm>
            <a:off x="2520711" y="3333750"/>
            <a:ext cx="6262711" cy="2990850"/>
          </a:xfrm>
          <a:prstGeom prst="rect">
            <a:avLst/>
          </a:prstGeom>
          <a:ln>
            <a:solidFill>
              <a:schemeClr val="tx1"/>
            </a:solidFill>
          </a:ln>
        </p:spPr>
      </p:pic>
    </p:spTree>
    <p:extLst>
      <p:ext uri="{BB962C8B-B14F-4D97-AF65-F5344CB8AC3E}">
        <p14:creationId xmlns:p14="http://schemas.microsoft.com/office/powerpoint/2010/main" val="161750789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20712" y="500743"/>
            <a:ext cx="6166087" cy="1261381"/>
          </a:xfrm>
        </p:spPr>
        <p:txBody>
          <a:bodyPr/>
          <a:lstStyle/>
          <a:p>
            <a:r>
              <a:rPr lang="en-US" sz="4000" b="1" dirty="0"/>
              <a:t>How to Create a Journal Entry</a:t>
            </a:r>
            <a:br>
              <a:rPr lang="en-US" sz="4000" b="1" dirty="0"/>
            </a:br>
            <a:endParaRPr lang="en-US" sz="4000" b="1" dirty="0"/>
          </a:p>
        </p:txBody>
      </p:sp>
      <p:sp>
        <p:nvSpPr>
          <p:cNvPr id="3" name="Content Placeholder 2"/>
          <p:cNvSpPr>
            <a:spLocks noGrp="1"/>
          </p:cNvSpPr>
          <p:nvPr>
            <p:ph idx="1"/>
          </p:nvPr>
        </p:nvSpPr>
        <p:spPr>
          <a:xfrm>
            <a:off x="2219325" y="1762123"/>
            <a:ext cx="6724649" cy="4914901"/>
          </a:xfrm>
        </p:spPr>
        <p:txBody>
          <a:bodyPr/>
          <a:lstStyle/>
          <a:p>
            <a:pPr marL="0" lvl="1" indent="0">
              <a:buNone/>
            </a:pPr>
            <a:r>
              <a:rPr lang="en-US" sz="2000" b="1" dirty="0"/>
              <a:t>Now it’s time to Process the journal entry.</a:t>
            </a:r>
            <a:r>
              <a:rPr lang="en-US" sz="2200" b="1" dirty="0"/>
              <a:t> </a:t>
            </a:r>
          </a:p>
          <a:p>
            <a:pPr lvl="1">
              <a:buFont typeface="Arial" panose="020B0604020202020204" pitchFamily="34" charset="0"/>
              <a:buChar char="•"/>
            </a:pPr>
            <a:r>
              <a:rPr lang="en-US" sz="1800" dirty="0"/>
              <a:t>Select </a:t>
            </a:r>
            <a:r>
              <a:rPr lang="en-US" sz="1800" b="1" dirty="0"/>
              <a:t>Edit Journal </a:t>
            </a:r>
            <a:r>
              <a:rPr lang="en-US" sz="1800" dirty="0"/>
              <a:t>from the Process dropdown list.</a:t>
            </a:r>
          </a:p>
          <a:p>
            <a:pPr lvl="1">
              <a:buFont typeface="Arial" panose="020B0604020202020204" pitchFamily="34" charset="0"/>
              <a:buChar char="•"/>
            </a:pPr>
            <a:r>
              <a:rPr lang="en-US" sz="1800" dirty="0"/>
              <a:t>Click the </a:t>
            </a:r>
            <a:r>
              <a:rPr lang="en-US" sz="1800" b="1" dirty="0"/>
              <a:t>Process</a:t>
            </a:r>
            <a:r>
              <a:rPr lang="en-US" sz="1800" dirty="0"/>
              <a:t> button.</a:t>
            </a:r>
          </a:p>
          <a:p>
            <a:pPr>
              <a:buFont typeface="Arial" panose="020B0604020202020204" pitchFamily="34" charset="0"/>
              <a:buChar char="•"/>
            </a:pPr>
            <a:endParaRPr lang="en-US" sz="1800" dirty="0"/>
          </a:p>
          <a:p>
            <a:pPr>
              <a:buFont typeface="Arial" panose="020B0604020202020204" pitchFamily="34" charset="0"/>
              <a:buChar char="•"/>
            </a:pPr>
            <a:endParaRPr lang="en-US" sz="1800" dirty="0"/>
          </a:p>
          <a:p>
            <a:pPr>
              <a:buFont typeface="Arial" panose="020B0604020202020204" pitchFamily="34" charset="0"/>
              <a:buChar char="•"/>
            </a:pPr>
            <a:endParaRPr lang="en-US" sz="1800" dirty="0"/>
          </a:p>
          <a:p>
            <a:pPr marL="0" lvl="1" indent="0">
              <a:buNone/>
            </a:pPr>
            <a:r>
              <a:rPr lang="en-US" sz="2000" b="1" dirty="0"/>
              <a:t>If the Budget Status is showing “E” for Errors after processing, go to the Errors tab to correct the errors before posting the journal. </a:t>
            </a:r>
          </a:p>
          <a:p>
            <a:pPr marL="0" indent="0">
              <a:buNone/>
            </a:pPr>
            <a:endParaRPr lang="en-US" sz="1800" dirty="0"/>
          </a:p>
          <a:p>
            <a:pPr>
              <a:buFont typeface="Arial" panose="020B0604020202020204" pitchFamily="34" charset="0"/>
              <a:buChar char="•"/>
            </a:pPr>
            <a:endParaRPr lang="en-US" sz="1800" b="1" dirty="0"/>
          </a:p>
          <a:p>
            <a:pPr>
              <a:buFont typeface="Arial" panose="020B0604020202020204" pitchFamily="34" charset="0"/>
              <a:buChar char="•"/>
            </a:pPr>
            <a:endParaRPr lang="en-US" sz="1800" dirty="0"/>
          </a:p>
          <a:p>
            <a:pPr>
              <a:buFont typeface="Arial" panose="020B0604020202020204" pitchFamily="34" charset="0"/>
              <a:buChar char="•"/>
            </a:pPr>
            <a:endParaRPr lang="en-US" sz="1800" dirty="0"/>
          </a:p>
        </p:txBody>
      </p:sp>
      <p:pic>
        <p:nvPicPr>
          <p:cNvPr id="4" name="Picture 3"/>
          <p:cNvPicPr>
            <a:picLocks noChangeAspect="1"/>
          </p:cNvPicPr>
          <p:nvPr/>
        </p:nvPicPr>
        <p:blipFill>
          <a:blip r:embed="rId3">
            <a:extLst>
              <a:ext uri="{BEBA8EAE-BF5A-486C-A8C5-ECC9F3942E4B}">
                <a14:imgProps xmlns:a14="http://schemas.microsoft.com/office/drawing/2010/main">
                  <a14:imgLayer r:embed="rId4">
                    <a14:imgEffect>
                      <a14:sharpenSoften amount="50000"/>
                    </a14:imgEffect>
                  </a14:imgLayer>
                </a14:imgProps>
              </a:ext>
            </a:extLst>
          </a:blip>
          <a:stretch>
            <a:fillRect/>
          </a:stretch>
        </p:blipFill>
        <p:spPr>
          <a:xfrm>
            <a:off x="2371725" y="2857500"/>
            <a:ext cx="6315074" cy="915228"/>
          </a:xfrm>
          <a:prstGeom prst="rect">
            <a:avLst/>
          </a:prstGeom>
          <a:ln>
            <a:solidFill>
              <a:schemeClr val="tx1"/>
            </a:solidFill>
          </a:ln>
        </p:spPr>
      </p:pic>
      <p:pic>
        <p:nvPicPr>
          <p:cNvPr id="5" name="Picture 4"/>
          <p:cNvPicPr>
            <a:picLocks noChangeAspect="1"/>
          </p:cNvPicPr>
          <p:nvPr/>
        </p:nvPicPr>
        <p:blipFill>
          <a:blip r:embed="rId5">
            <a:extLst>
              <a:ext uri="{BEBA8EAE-BF5A-486C-A8C5-ECC9F3942E4B}">
                <a14:imgProps xmlns:a14="http://schemas.microsoft.com/office/drawing/2010/main">
                  <a14:imgLayer r:embed="rId6">
                    <a14:imgEffect>
                      <a14:sharpenSoften amount="50000"/>
                    </a14:imgEffect>
                  </a14:imgLayer>
                </a14:imgProps>
              </a:ext>
            </a:extLst>
          </a:blip>
          <a:stretch>
            <a:fillRect/>
          </a:stretch>
        </p:blipFill>
        <p:spPr>
          <a:xfrm>
            <a:off x="2371725" y="4857750"/>
            <a:ext cx="6496051" cy="1819275"/>
          </a:xfrm>
          <a:prstGeom prst="rect">
            <a:avLst/>
          </a:prstGeom>
          <a:ln>
            <a:solidFill>
              <a:schemeClr val="tx1"/>
            </a:solidFill>
          </a:ln>
        </p:spPr>
      </p:pic>
    </p:spTree>
    <p:extLst>
      <p:ext uri="{BB962C8B-B14F-4D97-AF65-F5344CB8AC3E}">
        <p14:creationId xmlns:p14="http://schemas.microsoft.com/office/powerpoint/2010/main" val="98271156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20712" y="500743"/>
            <a:ext cx="6166087" cy="1261381"/>
          </a:xfrm>
        </p:spPr>
        <p:txBody>
          <a:bodyPr/>
          <a:lstStyle/>
          <a:p>
            <a:r>
              <a:rPr lang="en-US" sz="4000" b="1" dirty="0"/>
              <a:t>How to Create a Journal Entry</a:t>
            </a:r>
          </a:p>
        </p:txBody>
      </p:sp>
      <p:sp>
        <p:nvSpPr>
          <p:cNvPr id="3" name="Content Placeholder 2"/>
          <p:cNvSpPr>
            <a:spLocks noGrp="1"/>
          </p:cNvSpPr>
          <p:nvPr>
            <p:ph idx="1"/>
          </p:nvPr>
        </p:nvSpPr>
        <p:spPr>
          <a:xfrm>
            <a:off x="2362201" y="1685924"/>
            <a:ext cx="6324598" cy="4629359"/>
          </a:xfrm>
        </p:spPr>
        <p:txBody>
          <a:bodyPr/>
          <a:lstStyle/>
          <a:p>
            <a:pPr marL="0" lvl="1" indent="0">
              <a:buNone/>
            </a:pPr>
            <a:r>
              <a:rPr lang="en-US" sz="2000" b="1" dirty="0"/>
              <a:t>If there are no errors and the Budget Status is “Valid”, a Journal ID is assigned.</a:t>
            </a:r>
          </a:p>
          <a:p>
            <a:pPr marL="0" indent="0">
              <a:buNone/>
            </a:pPr>
            <a:endParaRPr lang="en-US" sz="1400" dirty="0"/>
          </a:p>
          <a:p>
            <a:pPr marL="0" indent="0">
              <a:buNone/>
            </a:pPr>
            <a:endParaRPr lang="en-US" sz="1400" dirty="0"/>
          </a:p>
          <a:p>
            <a:pPr marL="0" indent="0">
              <a:buNone/>
            </a:pPr>
            <a:endParaRPr lang="en-US" sz="1400" dirty="0"/>
          </a:p>
          <a:p>
            <a:pPr marL="0" indent="0">
              <a:buNone/>
            </a:pPr>
            <a:endParaRPr lang="en-US" sz="1400" dirty="0"/>
          </a:p>
          <a:p>
            <a:pPr marL="0" indent="0">
              <a:buNone/>
            </a:pPr>
            <a:endParaRPr lang="en-US" sz="1400" dirty="0"/>
          </a:p>
          <a:p>
            <a:pPr marL="0" indent="0">
              <a:buNone/>
            </a:pPr>
            <a:endParaRPr lang="en-US" sz="1400" dirty="0"/>
          </a:p>
          <a:p>
            <a:pPr marL="0" indent="0">
              <a:buNone/>
            </a:pPr>
            <a:endParaRPr lang="en-US" sz="1400" dirty="0"/>
          </a:p>
          <a:p>
            <a:pPr marL="0" indent="0">
              <a:buNone/>
            </a:pPr>
            <a:endParaRPr lang="en-US" sz="1400" dirty="0"/>
          </a:p>
        </p:txBody>
      </p:sp>
      <p:pic>
        <p:nvPicPr>
          <p:cNvPr id="5" name="Picture 4"/>
          <p:cNvPicPr>
            <a:picLocks noChangeAspect="1"/>
          </p:cNvPicPr>
          <p:nvPr/>
        </p:nvPicPr>
        <p:blipFill>
          <a:blip r:embed="rId3">
            <a:extLst>
              <a:ext uri="{BEBA8EAE-BF5A-486C-A8C5-ECC9F3942E4B}">
                <a14:imgProps xmlns:a14="http://schemas.microsoft.com/office/drawing/2010/main">
                  <a14:imgLayer r:embed="rId4">
                    <a14:imgEffect>
                      <a14:sharpenSoften amount="50000"/>
                    </a14:imgEffect>
                  </a14:imgLayer>
                </a14:imgProps>
              </a:ext>
            </a:extLst>
          </a:blip>
          <a:stretch>
            <a:fillRect/>
          </a:stretch>
        </p:blipFill>
        <p:spPr>
          <a:xfrm>
            <a:off x="4464466" y="4018498"/>
            <a:ext cx="2278577" cy="1242168"/>
          </a:xfrm>
          <a:prstGeom prst="rect">
            <a:avLst/>
          </a:prstGeom>
          <a:ln>
            <a:solidFill>
              <a:schemeClr val="tx1"/>
            </a:solidFill>
          </a:ln>
        </p:spPr>
      </p:pic>
      <p:pic>
        <p:nvPicPr>
          <p:cNvPr id="6" name="Picture 5"/>
          <p:cNvPicPr>
            <a:picLocks noChangeAspect="1"/>
          </p:cNvPicPr>
          <p:nvPr/>
        </p:nvPicPr>
        <p:blipFill>
          <a:blip r:embed="rId5">
            <a:extLst>
              <a:ext uri="{BEBA8EAE-BF5A-486C-A8C5-ECC9F3942E4B}">
                <a14:imgProps xmlns:a14="http://schemas.microsoft.com/office/drawing/2010/main">
                  <a14:imgLayer r:embed="rId6">
                    <a14:imgEffect>
                      <a14:sharpenSoften amount="50000"/>
                    </a14:imgEffect>
                  </a14:imgLayer>
                </a14:imgProps>
              </a:ext>
            </a:extLst>
          </a:blip>
          <a:stretch>
            <a:fillRect/>
          </a:stretch>
        </p:blipFill>
        <p:spPr>
          <a:xfrm>
            <a:off x="2193804" y="2607916"/>
            <a:ext cx="6819900" cy="711930"/>
          </a:xfrm>
          <a:prstGeom prst="rect">
            <a:avLst/>
          </a:prstGeom>
          <a:ln>
            <a:solidFill>
              <a:schemeClr val="tx1"/>
            </a:solidFill>
          </a:ln>
        </p:spPr>
      </p:pic>
    </p:spTree>
    <p:extLst>
      <p:ext uri="{BB962C8B-B14F-4D97-AF65-F5344CB8AC3E}">
        <p14:creationId xmlns:p14="http://schemas.microsoft.com/office/powerpoint/2010/main" val="33170085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20712" y="500744"/>
            <a:ext cx="6166087" cy="1251856"/>
          </a:xfrm>
        </p:spPr>
        <p:txBody>
          <a:bodyPr/>
          <a:lstStyle/>
          <a:p>
            <a:r>
              <a:rPr lang="en-US" sz="4000" b="1" dirty="0"/>
              <a:t>How to Create a Journal Entry</a:t>
            </a:r>
          </a:p>
        </p:txBody>
      </p:sp>
      <p:sp>
        <p:nvSpPr>
          <p:cNvPr id="3" name="Content Placeholder 2"/>
          <p:cNvSpPr>
            <a:spLocks noGrp="1"/>
          </p:cNvSpPr>
          <p:nvPr>
            <p:ph idx="1"/>
          </p:nvPr>
        </p:nvSpPr>
        <p:spPr>
          <a:xfrm>
            <a:off x="2286000" y="1838324"/>
            <a:ext cx="6591299" cy="4791076"/>
          </a:xfrm>
        </p:spPr>
        <p:txBody>
          <a:bodyPr/>
          <a:lstStyle/>
          <a:p>
            <a:pPr marL="0" lvl="1" indent="0">
              <a:buNone/>
            </a:pPr>
            <a:r>
              <a:rPr lang="en-US" sz="2000" b="1" dirty="0"/>
              <a:t>Use the Approval page to route the Journal for the proper approvals.</a:t>
            </a:r>
          </a:p>
          <a:p>
            <a:pPr marL="0" indent="0">
              <a:buNone/>
            </a:pPr>
            <a:endParaRPr lang="en-US" sz="900" dirty="0"/>
          </a:p>
          <a:p>
            <a:pPr marL="285750" lvl="1">
              <a:buFont typeface="Arial" panose="020B0604020202020204" pitchFamily="34" charset="0"/>
              <a:buChar char="•"/>
            </a:pPr>
            <a:r>
              <a:rPr lang="en-US" sz="1800" dirty="0"/>
              <a:t>Click the </a:t>
            </a:r>
            <a:r>
              <a:rPr lang="en-US" sz="1800" b="1" dirty="0"/>
              <a:t>Approval</a:t>
            </a:r>
            <a:r>
              <a:rPr lang="en-US" sz="1800" dirty="0"/>
              <a:t> tab.</a:t>
            </a:r>
          </a:p>
          <a:p>
            <a:pPr marL="285750" lvl="1">
              <a:buFont typeface="Arial" panose="020B0604020202020204" pitchFamily="34" charset="0"/>
              <a:buChar char="•"/>
            </a:pPr>
            <a:r>
              <a:rPr lang="en-US" sz="1800" dirty="0"/>
              <a:t>Click the </a:t>
            </a:r>
            <a:r>
              <a:rPr lang="en-US" sz="1800" b="1" dirty="0"/>
              <a:t>Submit</a:t>
            </a:r>
            <a:r>
              <a:rPr lang="en-US" sz="1800" dirty="0"/>
              <a:t> button.</a:t>
            </a:r>
          </a:p>
          <a:p>
            <a:pPr marL="285750" lvl="1">
              <a:buFont typeface="Arial" panose="020B0604020202020204" pitchFamily="34" charset="0"/>
              <a:buChar char="•"/>
            </a:pPr>
            <a:endParaRPr lang="en-US" sz="1800" dirty="0"/>
          </a:p>
          <a:p>
            <a:pPr marL="0" indent="0">
              <a:buNone/>
            </a:pPr>
            <a:endParaRPr lang="en-US" sz="1400" dirty="0"/>
          </a:p>
          <a:p>
            <a:pPr marL="285750" lvl="1">
              <a:buFont typeface="Arial" panose="020B0604020202020204" pitchFamily="34" charset="0"/>
              <a:buChar char="•"/>
            </a:pPr>
            <a:endParaRPr lang="en-US" sz="1800" dirty="0"/>
          </a:p>
          <a:p>
            <a:pPr marL="285750" lvl="1">
              <a:buFont typeface="Arial" panose="020B0604020202020204" pitchFamily="34" charset="0"/>
              <a:buChar char="•"/>
            </a:pPr>
            <a:r>
              <a:rPr lang="en-US" sz="1800" dirty="0"/>
              <a:t>Click the </a:t>
            </a:r>
            <a:r>
              <a:rPr lang="en-US" sz="1800" b="1" dirty="0"/>
              <a:t>Approval History </a:t>
            </a:r>
            <a:r>
              <a:rPr lang="en-US" sz="1800" dirty="0"/>
              <a:t>expand button to view who the approvers are.</a:t>
            </a:r>
          </a:p>
          <a:p>
            <a:pPr marL="0" indent="0">
              <a:buNone/>
            </a:pPr>
            <a:endParaRPr lang="en-US" sz="1800" dirty="0"/>
          </a:p>
        </p:txBody>
      </p:sp>
      <p:pic>
        <p:nvPicPr>
          <p:cNvPr id="4" name="Picture 3"/>
          <p:cNvPicPr>
            <a:picLocks noChangeAspect="1"/>
          </p:cNvPicPr>
          <p:nvPr/>
        </p:nvPicPr>
        <p:blipFill>
          <a:blip r:embed="rId3" cstate="screen">
            <a:extLst>
              <a:ext uri="{BEBA8EAE-BF5A-486C-A8C5-ECC9F3942E4B}">
                <a14:imgProps xmlns:a14="http://schemas.microsoft.com/office/drawing/2010/main">
                  <a14:imgLayer r:embed="rId4">
                    <a14:imgEffect>
                      <a14:sharpenSoften amount="50000"/>
                    </a14:imgEffect>
                  </a14:imgLayer>
                </a14:imgProps>
              </a:ext>
              <a:ext uri="{28A0092B-C50C-407E-A947-70E740481C1C}">
                <a14:useLocalDpi xmlns:a14="http://schemas.microsoft.com/office/drawing/2010/main"/>
              </a:ext>
            </a:extLst>
          </a:blip>
          <a:stretch>
            <a:fillRect/>
          </a:stretch>
        </p:blipFill>
        <p:spPr>
          <a:xfrm>
            <a:off x="2520712" y="3328022"/>
            <a:ext cx="6045201" cy="956336"/>
          </a:xfrm>
          <a:prstGeom prst="rect">
            <a:avLst/>
          </a:prstGeom>
          <a:ln>
            <a:solidFill>
              <a:schemeClr val="tx1"/>
            </a:solidFill>
          </a:ln>
        </p:spPr>
      </p:pic>
      <p:pic>
        <p:nvPicPr>
          <p:cNvPr id="7" name="Picture 6"/>
          <p:cNvPicPr>
            <a:picLocks noChangeAspect="1"/>
          </p:cNvPicPr>
          <p:nvPr/>
        </p:nvPicPr>
        <p:blipFill>
          <a:blip r:embed="rId5" cstate="screen">
            <a:extLst>
              <a:ext uri="{BEBA8EAE-BF5A-486C-A8C5-ECC9F3942E4B}">
                <a14:imgProps xmlns:a14="http://schemas.microsoft.com/office/drawing/2010/main">
                  <a14:imgLayer r:embed="rId6">
                    <a14:imgEffect>
                      <a14:sharpenSoften amount="50000"/>
                    </a14:imgEffect>
                  </a14:imgLayer>
                </a14:imgProps>
              </a:ext>
              <a:ext uri="{28A0092B-C50C-407E-A947-70E740481C1C}">
                <a14:useLocalDpi xmlns:a14="http://schemas.microsoft.com/office/drawing/2010/main"/>
              </a:ext>
            </a:extLst>
          </a:blip>
          <a:stretch>
            <a:fillRect/>
          </a:stretch>
        </p:blipFill>
        <p:spPr>
          <a:xfrm>
            <a:off x="2403355" y="4864569"/>
            <a:ext cx="6279913" cy="1850555"/>
          </a:xfrm>
          <a:prstGeom prst="rect">
            <a:avLst/>
          </a:prstGeom>
          <a:ln>
            <a:solidFill>
              <a:schemeClr val="tx1"/>
            </a:solidFill>
          </a:ln>
        </p:spPr>
      </p:pic>
    </p:spTree>
    <p:extLst>
      <p:ext uri="{BB962C8B-B14F-4D97-AF65-F5344CB8AC3E}">
        <p14:creationId xmlns:p14="http://schemas.microsoft.com/office/powerpoint/2010/main" val="235576704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b="1" dirty="0"/>
              <a:t>How to Create a Journal Entry</a:t>
            </a:r>
          </a:p>
        </p:txBody>
      </p:sp>
      <p:sp>
        <p:nvSpPr>
          <p:cNvPr id="3" name="Content Placeholder 2"/>
          <p:cNvSpPr>
            <a:spLocks noGrp="1"/>
          </p:cNvSpPr>
          <p:nvPr>
            <p:ph idx="1"/>
          </p:nvPr>
        </p:nvSpPr>
        <p:spPr>
          <a:xfrm>
            <a:off x="2276475" y="2010686"/>
            <a:ext cx="6638925" cy="4435225"/>
          </a:xfrm>
        </p:spPr>
        <p:txBody>
          <a:bodyPr/>
          <a:lstStyle/>
          <a:p>
            <a:pPr marL="0" lvl="1" indent="0">
              <a:buNone/>
            </a:pPr>
            <a:r>
              <a:rPr lang="en-US" sz="2000" b="1" dirty="0"/>
              <a:t>The Journal Status and Budget Status is now showing “Valid”.</a:t>
            </a:r>
          </a:p>
          <a:p>
            <a:pPr marL="0" lvl="1" indent="0">
              <a:buNone/>
            </a:pPr>
            <a:endParaRPr lang="en-US" sz="900" b="1" dirty="0"/>
          </a:p>
          <a:p>
            <a:pPr marL="0" lvl="1" indent="0">
              <a:buNone/>
            </a:pPr>
            <a:r>
              <a:rPr lang="en-US" sz="2000" b="1" dirty="0"/>
              <a:t>A journal can be edited after it has been submitted for approval. It can be edited after it has been approved but a change will require it go through the approval process again.</a:t>
            </a:r>
          </a:p>
          <a:p>
            <a:pPr marL="0" lvl="1" indent="0">
              <a:buNone/>
            </a:pPr>
            <a:endParaRPr lang="en-US" sz="900" b="1" dirty="0"/>
          </a:p>
          <a:p>
            <a:pPr marL="0" lvl="1" indent="0">
              <a:buNone/>
            </a:pPr>
            <a:r>
              <a:rPr lang="en-US" sz="2000" b="1" dirty="0"/>
              <a:t>A journal can not be edited once it has been posted and the Journal Status is “P”.</a:t>
            </a:r>
          </a:p>
          <a:p>
            <a:pPr marL="0" indent="0">
              <a:buNone/>
            </a:pPr>
            <a:endParaRPr lang="en-US" sz="2000" dirty="0"/>
          </a:p>
          <a:p>
            <a:pPr marL="0" indent="0" algn="ctr">
              <a:buNone/>
            </a:pPr>
            <a:endParaRPr lang="en-US" dirty="0"/>
          </a:p>
          <a:p>
            <a:pPr marL="0" indent="0">
              <a:buNone/>
            </a:pPr>
            <a:r>
              <a:rPr lang="en-US" sz="4000" b="1" dirty="0"/>
              <a:t> </a:t>
            </a:r>
          </a:p>
        </p:txBody>
      </p:sp>
      <p:pic>
        <p:nvPicPr>
          <p:cNvPr id="4" name="Picture 3"/>
          <p:cNvPicPr>
            <a:picLocks noChangeAspect="1"/>
          </p:cNvPicPr>
          <p:nvPr/>
        </p:nvPicPr>
        <p:blipFill>
          <a:blip r:embed="rId3">
            <a:extLst>
              <a:ext uri="{BEBA8EAE-BF5A-486C-A8C5-ECC9F3942E4B}">
                <a14:imgProps xmlns:a14="http://schemas.microsoft.com/office/drawing/2010/main">
                  <a14:imgLayer r:embed="rId4">
                    <a14:imgEffect>
                      <a14:sharpenSoften amount="50000"/>
                    </a14:imgEffect>
                  </a14:imgLayer>
                </a14:imgProps>
              </a:ext>
            </a:extLst>
          </a:blip>
          <a:stretch>
            <a:fillRect/>
          </a:stretch>
        </p:blipFill>
        <p:spPr>
          <a:xfrm>
            <a:off x="2276474" y="4391025"/>
            <a:ext cx="6638925" cy="959059"/>
          </a:xfrm>
          <a:prstGeom prst="rect">
            <a:avLst/>
          </a:prstGeom>
          <a:ln>
            <a:solidFill>
              <a:schemeClr val="tx1"/>
            </a:solidFill>
          </a:ln>
        </p:spPr>
      </p:pic>
      <p:pic>
        <p:nvPicPr>
          <p:cNvPr id="5" name="Picture 4"/>
          <p:cNvPicPr>
            <a:picLocks noChangeAspect="1"/>
          </p:cNvPicPr>
          <p:nvPr/>
        </p:nvPicPr>
        <p:blipFill>
          <a:blip r:embed="rId5">
            <a:extLst>
              <a:ext uri="{BEBA8EAE-BF5A-486C-A8C5-ECC9F3942E4B}">
                <a14:imgProps xmlns:a14="http://schemas.microsoft.com/office/drawing/2010/main">
                  <a14:imgLayer r:embed="rId6">
                    <a14:imgEffect>
                      <a14:sharpenSoften amount="50000"/>
                    </a14:imgEffect>
                  </a14:imgLayer>
                </a14:imgProps>
              </a:ext>
            </a:extLst>
          </a:blip>
          <a:stretch>
            <a:fillRect/>
          </a:stretch>
        </p:blipFill>
        <p:spPr>
          <a:xfrm>
            <a:off x="2276475" y="5543551"/>
            <a:ext cx="6638925" cy="840413"/>
          </a:xfrm>
          <a:prstGeom prst="rect">
            <a:avLst/>
          </a:prstGeom>
          <a:ln>
            <a:solidFill>
              <a:schemeClr val="tx1"/>
            </a:solidFill>
          </a:ln>
        </p:spPr>
      </p:pic>
    </p:spTree>
    <p:extLst>
      <p:ext uri="{BB962C8B-B14F-4D97-AF65-F5344CB8AC3E}">
        <p14:creationId xmlns:p14="http://schemas.microsoft.com/office/powerpoint/2010/main" val="169470343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20712" y="504825"/>
            <a:ext cx="6166087" cy="1414309"/>
          </a:xfrm>
        </p:spPr>
        <p:txBody>
          <a:bodyPr/>
          <a:lstStyle/>
          <a:p>
            <a:r>
              <a:rPr lang="en-US" b="1" dirty="0"/>
              <a:t>Discussion Topics</a:t>
            </a:r>
          </a:p>
        </p:txBody>
      </p:sp>
      <p:sp>
        <p:nvSpPr>
          <p:cNvPr id="3" name="Content Placeholder 2"/>
          <p:cNvSpPr>
            <a:spLocks noGrp="1"/>
          </p:cNvSpPr>
          <p:nvPr>
            <p:ph idx="1"/>
          </p:nvPr>
        </p:nvSpPr>
        <p:spPr>
          <a:xfrm>
            <a:off x="2685965" y="1488414"/>
            <a:ext cx="6166087" cy="4864761"/>
          </a:xfrm>
        </p:spPr>
        <p:txBody>
          <a:bodyPr/>
          <a:lstStyle/>
          <a:p>
            <a:r>
              <a:rPr lang="en-US" sz="2400" dirty="0"/>
              <a:t>Journal Entry Overview</a:t>
            </a:r>
          </a:p>
          <a:p>
            <a:pPr marL="0" indent="0">
              <a:buNone/>
            </a:pPr>
            <a:endParaRPr lang="en-US" sz="2400" dirty="0"/>
          </a:p>
          <a:p>
            <a:r>
              <a:rPr lang="en-US" sz="2400" dirty="0"/>
              <a:t>How to create/copy/delete a Journal Entry</a:t>
            </a:r>
          </a:p>
          <a:p>
            <a:endParaRPr lang="en-US" sz="2400" dirty="0"/>
          </a:p>
          <a:p>
            <a:r>
              <a:rPr lang="en-US" sz="2400" dirty="0"/>
              <a:t>Journal Entry demonstration in PeopleSoft</a:t>
            </a:r>
          </a:p>
          <a:p>
            <a:pPr marL="0" indent="0">
              <a:buNone/>
            </a:pPr>
            <a:endParaRPr lang="en-US" sz="2400" dirty="0"/>
          </a:p>
          <a:p>
            <a:r>
              <a:rPr lang="en-US" sz="2400" dirty="0"/>
              <a:t>Where to find the Resources referenced in this presentation</a:t>
            </a:r>
          </a:p>
          <a:p>
            <a:endParaRPr lang="en-US" sz="2400" dirty="0"/>
          </a:p>
          <a:p>
            <a:r>
              <a:rPr lang="en-US" sz="2400" dirty="0"/>
              <a:t>General Accounting Email Address</a:t>
            </a:r>
          </a:p>
          <a:p>
            <a:pPr marL="0" indent="0">
              <a:buNone/>
            </a:pPr>
            <a:endParaRPr lang="en-US" dirty="0"/>
          </a:p>
        </p:txBody>
      </p:sp>
    </p:spTree>
    <p:extLst>
      <p:ext uri="{BB962C8B-B14F-4D97-AF65-F5344CB8AC3E}">
        <p14:creationId xmlns:p14="http://schemas.microsoft.com/office/powerpoint/2010/main" val="416718953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b="1" dirty="0"/>
              <a:t>How to Search for a Journal Entry</a:t>
            </a:r>
          </a:p>
        </p:txBody>
      </p:sp>
      <p:sp>
        <p:nvSpPr>
          <p:cNvPr id="3" name="Content Placeholder 2"/>
          <p:cNvSpPr>
            <a:spLocks noGrp="1"/>
          </p:cNvSpPr>
          <p:nvPr>
            <p:ph idx="1"/>
          </p:nvPr>
        </p:nvSpPr>
        <p:spPr>
          <a:xfrm>
            <a:off x="2333626" y="2010686"/>
            <a:ext cx="6353174" cy="4685389"/>
          </a:xfrm>
        </p:spPr>
        <p:txBody>
          <a:bodyPr/>
          <a:lstStyle/>
          <a:p>
            <a:pPr marL="0" lvl="1" indent="0">
              <a:buNone/>
            </a:pPr>
            <a:r>
              <a:rPr lang="en-US" sz="2000" b="1" dirty="0"/>
              <a:t>Searching for a Journal Entry</a:t>
            </a:r>
          </a:p>
          <a:p>
            <a:pPr lvl="1">
              <a:buSzPct val="50000"/>
              <a:buFont typeface="Arial" panose="020B0604020202020204" pitchFamily="34" charset="0"/>
              <a:buChar char="•"/>
            </a:pPr>
            <a:r>
              <a:rPr lang="en-US" sz="1800" dirty="0"/>
              <a:t>Navigation Path: Main Menu → General Ledger → Journals→ Journal Entry → Create/Update Journal Entries</a:t>
            </a:r>
          </a:p>
          <a:p>
            <a:pPr lvl="1">
              <a:buSzPct val="50000"/>
              <a:buFont typeface="Arial" panose="020B0604020202020204" pitchFamily="34" charset="0"/>
              <a:buChar char="•"/>
            </a:pPr>
            <a:r>
              <a:rPr lang="en-US" sz="1800" dirty="0"/>
              <a:t>Click on Find Existing Value</a:t>
            </a:r>
          </a:p>
          <a:p>
            <a:pPr lvl="1">
              <a:buSzPct val="50000"/>
              <a:buFont typeface="Arial" panose="020B0604020202020204" pitchFamily="34" charset="0"/>
              <a:buChar char="•"/>
            </a:pPr>
            <a:r>
              <a:rPr lang="en-US" sz="1800" dirty="0"/>
              <a:t>Search by name, date, JE #, etc. </a:t>
            </a:r>
          </a:p>
          <a:p>
            <a:endParaRPr lang="en-US" dirty="0"/>
          </a:p>
        </p:txBody>
      </p:sp>
      <p:pic>
        <p:nvPicPr>
          <p:cNvPr id="4" name="Picture 3"/>
          <p:cNvPicPr>
            <a:picLocks noChangeAspect="1"/>
          </p:cNvPicPr>
          <p:nvPr/>
        </p:nvPicPr>
        <p:blipFill>
          <a:blip r:embed="rId3">
            <a:extLst>
              <a:ext uri="{BEBA8EAE-BF5A-486C-A8C5-ECC9F3942E4B}">
                <a14:imgProps xmlns:a14="http://schemas.microsoft.com/office/drawing/2010/main">
                  <a14:imgLayer r:embed="rId4">
                    <a14:imgEffect>
                      <a14:sharpenSoften amount="50000"/>
                    </a14:imgEffect>
                  </a14:imgLayer>
                </a14:imgProps>
              </a:ext>
            </a:extLst>
          </a:blip>
          <a:stretch>
            <a:fillRect/>
          </a:stretch>
        </p:blipFill>
        <p:spPr>
          <a:xfrm>
            <a:off x="2520712" y="3746501"/>
            <a:ext cx="5838824" cy="2763887"/>
          </a:xfrm>
          <a:prstGeom prst="rect">
            <a:avLst/>
          </a:prstGeom>
          <a:ln>
            <a:solidFill>
              <a:schemeClr val="tx1"/>
            </a:solidFill>
          </a:ln>
        </p:spPr>
      </p:pic>
    </p:spTree>
    <p:extLst>
      <p:ext uri="{BB962C8B-B14F-4D97-AF65-F5344CB8AC3E}">
        <p14:creationId xmlns:p14="http://schemas.microsoft.com/office/powerpoint/2010/main" val="378776919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b="1" dirty="0"/>
              <a:t>How to Search for a Journal Entry</a:t>
            </a:r>
          </a:p>
        </p:txBody>
      </p:sp>
      <p:sp>
        <p:nvSpPr>
          <p:cNvPr id="3" name="Content Placeholder 2"/>
          <p:cNvSpPr>
            <a:spLocks noGrp="1"/>
          </p:cNvSpPr>
          <p:nvPr>
            <p:ph idx="1"/>
          </p:nvPr>
        </p:nvSpPr>
        <p:spPr>
          <a:xfrm>
            <a:off x="2257425" y="2010686"/>
            <a:ext cx="6610349" cy="4435225"/>
          </a:xfrm>
        </p:spPr>
        <p:txBody>
          <a:bodyPr/>
          <a:lstStyle/>
          <a:p>
            <a:pPr marL="0" lvl="1" indent="0">
              <a:buNone/>
            </a:pPr>
            <a:r>
              <a:rPr lang="en-US" sz="2000" b="1" dirty="0"/>
              <a:t>Searching for a Journal Entry</a:t>
            </a:r>
          </a:p>
          <a:p>
            <a:pPr lvl="1">
              <a:buSzPct val="125000"/>
              <a:buFont typeface="Arial" charset="0"/>
              <a:buChar char="•"/>
            </a:pPr>
            <a:r>
              <a:rPr lang="en-US" sz="1800" dirty="0"/>
              <a:t>Listing provides Status, date, description</a:t>
            </a:r>
            <a:br>
              <a:rPr lang="en-US" sz="1800" dirty="0"/>
            </a:br>
            <a:r>
              <a:rPr lang="en-US" sz="1800" dirty="0"/>
              <a:t>If the status is “In Process” – contact Controller’s Office </a:t>
            </a:r>
          </a:p>
          <a:p>
            <a:pPr marL="457200" lvl="1" indent="0">
              <a:buNone/>
            </a:pPr>
            <a:endParaRPr lang="en-US" sz="2200" b="1" dirty="0"/>
          </a:p>
          <a:p>
            <a:endParaRPr lang="en-US" dirty="0"/>
          </a:p>
        </p:txBody>
      </p:sp>
      <p:pic>
        <p:nvPicPr>
          <p:cNvPr id="4" name="Picture 3"/>
          <p:cNvPicPr>
            <a:picLocks noChangeAspect="1"/>
          </p:cNvPicPr>
          <p:nvPr/>
        </p:nvPicPr>
        <p:blipFill>
          <a:blip r:embed="rId3">
            <a:extLst>
              <a:ext uri="{BEBA8EAE-BF5A-486C-A8C5-ECC9F3942E4B}">
                <a14:imgProps xmlns:a14="http://schemas.microsoft.com/office/drawing/2010/main">
                  <a14:imgLayer r:embed="rId4">
                    <a14:imgEffect>
                      <a14:sharpenSoften amount="50000"/>
                    </a14:imgEffect>
                  </a14:imgLayer>
                </a14:imgProps>
              </a:ext>
            </a:extLst>
          </a:blip>
          <a:stretch>
            <a:fillRect/>
          </a:stretch>
        </p:blipFill>
        <p:spPr>
          <a:xfrm>
            <a:off x="2438399" y="3124200"/>
            <a:ext cx="6343651" cy="3321711"/>
          </a:xfrm>
          <a:prstGeom prst="rect">
            <a:avLst/>
          </a:prstGeom>
        </p:spPr>
      </p:pic>
    </p:spTree>
    <p:extLst>
      <p:ext uri="{BB962C8B-B14F-4D97-AF65-F5344CB8AC3E}">
        <p14:creationId xmlns:p14="http://schemas.microsoft.com/office/powerpoint/2010/main" val="426009099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b="1" dirty="0"/>
              <a:t>How to Copy a Journal</a:t>
            </a:r>
            <a:br>
              <a:rPr lang="en-US" sz="4000" b="1" dirty="0"/>
            </a:br>
            <a:r>
              <a:rPr lang="en-US" sz="4000" b="1" dirty="0"/>
              <a:t>Entry</a:t>
            </a:r>
          </a:p>
        </p:txBody>
      </p:sp>
      <p:sp>
        <p:nvSpPr>
          <p:cNvPr id="3" name="Content Placeholder 2"/>
          <p:cNvSpPr>
            <a:spLocks noGrp="1"/>
          </p:cNvSpPr>
          <p:nvPr>
            <p:ph idx="1"/>
          </p:nvPr>
        </p:nvSpPr>
        <p:spPr>
          <a:xfrm>
            <a:off x="2238375" y="2010686"/>
            <a:ext cx="6610349" cy="4435225"/>
          </a:xfrm>
        </p:spPr>
        <p:txBody>
          <a:bodyPr/>
          <a:lstStyle/>
          <a:p>
            <a:pPr marL="0" lvl="1" indent="0">
              <a:buNone/>
            </a:pPr>
            <a:r>
              <a:rPr lang="en-US" sz="2000" b="1" dirty="0"/>
              <a:t>Copying a Journal Entry</a:t>
            </a:r>
            <a:r>
              <a:rPr lang="en-US" sz="2400" dirty="0"/>
              <a:t> </a:t>
            </a:r>
          </a:p>
          <a:p>
            <a:pPr marL="0" indent="0">
              <a:buNone/>
            </a:pPr>
            <a:endParaRPr lang="en-US" dirty="0"/>
          </a:p>
        </p:txBody>
      </p:sp>
      <p:pic>
        <p:nvPicPr>
          <p:cNvPr id="4" name="Picture 3"/>
          <p:cNvPicPr>
            <a:picLocks noChangeAspect="1"/>
          </p:cNvPicPr>
          <p:nvPr/>
        </p:nvPicPr>
        <p:blipFill>
          <a:blip r:embed="rId3">
            <a:extLst>
              <a:ext uri="{BEBA8EAE-BF5A-486C-A8C5-ECC9F3942E4B}">
                <a14:imgProps xmlns:a14="http://schemas.microsoft.com/office/drawing/2010/main">
                  <a14:imgLayer r:embed="rId4">
                    <a14:imgEffect>
                      <a14:sharpenSoften amount="50000"/>
                    </a14:imgEffect>
                  </a14:imgLayer>
                </a14:imgProps>
              </a:ext>
            </a:extLst>
          </a:blip>
          <a:stretch>
            <a:fillRect/>
          </a:stretch>
        </p:blipFill>
        <p:spPr>
          <a:xfrm>
            <a:off x="2446336" y="2574925"/>
            <a:ext cx="6194425" cy="3586727"/>
          </a:xfrm>
          <a:prstGeom prst="rect">
            <a:avLst/>
          </a:prstGeom>
          <a:ln>
            <a:solidFill>
              <a:schemeClr val="tx1"/>
            </a:solidFill>
          </a:ln>
        </p:spPr>
      </p:pic>
    </p:spTree>
    <p:extLst>
      <p:ext uri="{BB962C8B-B14F-4D97-AF65-F5344CB8AC3E}">
        <p14:creationId xmlns:p14="http://schemas.microsoft.com/office/powerpoint/2010/main" val="414055817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b="1" dirty="0"/>
              <a:t>How to Copy a Journal</a:t>
            </a:r>
            <a:br>
              <a:rPr lang="en-US" sz="4000" b="1" dirty="0"/>
            </a:br>
            <a:r>
              <a:rPr lang="en-US" sz="4000" b="1" dirty="0"/>
              <a:t>Entry</a:t>
            </a:r>
          </a:p>
        </p:txBody>
      </p:sp>
      <p:sp>
        <p:nvSpPr>
          <p:cNvPr id="3" name="Content Placeholder 2"/>
          <p:cNvSpPr>
            <a:spLocks noGrp="1"/>
          </p:cNvSpPr>
          <p:nvPr>
            <p:ph idx="1"/>
          </p:nvPr>
        </p:nvSpPr>
        <p:spPr>
          <a:xfrm>
            <a:off x="2085976" y="2010686"/>
            <a:ext cx="6600824" cy="4435225"/>
          </a:xfrm>
        </p:spPr>
        <p:txBody>
          <a:bodyPr/>
          <a:lstStyle/>
          <a:p>
            <a:pPr marL="0" lvl="1" indent="0">
              <a:buNone/>
            </a:pPr>
            <a:r>
              <a:rPr lang="en-US" sz="2000" b="1" dirty="0"/>
              <a:t>Copying a Journal Entry</a:t>
            </a:r>
            <a:r>
              <a:rPr lang="en-US" sz="2400" dirty="0"/>
              <a:t> </a:t>
            </a:r>
          </a:p>
          <a:p>
            <a:pPr lvl="1">
              <a:buSzPct val="125000"/>
              <a:buFont typeface="Arial" charset="0"/>
              <a:buChar char="•"/>
            </a:pPr>
            <a:r>
              <a:rPr lang="en-US" sz="1800" dirty="0">
                <a:latin typeface="Arial" charset="0"/>
              </a:rPr>
              <a:t>System will assign #, user may choose to reverse signs if needed, choose date to assign (will only go to open periods) - leave other information as is unless you have discussed with Controller’s Office </a:t>
            </a:r>
          </a:p>
          <a:p>
            <a:endParaRPr lang="en-US" dirty="0"/>
          </a:p>
        </p:txBody>
      </p:sp>
      <p:pic>
        <p:nvPicPr>
          <p:cNvPr id="4098" name="Picture 2"/>
          <p:cNvPicPr>
            <a:picLocks noChangeAspect="1" noChangeArrowheads="1"/>
          </p:cNvPicPr>
          <p:nvPr/>
        </p:nvPicPr>
        <p:blipFill>
          <a:blip r:embed="rId3">
            <a:extLst>
              <a:ext uri="{BEBA8EAE-BF5A-486C-A8C5-ECC9F3942E4B}">
                <a14:imgProps xmlns:a14="http://schemas.microsoft.com/office/drawing/2010/main">
                  <a14:imgLayer r:embed="rId4">
                    <a14:imgEffect>
                      <a14:sharpenSoften amount="50000"/>
                    </a14:imgEffect>
                  </a14:imgLayer>
                </a14:imgProps>
              </a:ext>
              <a:ext uri="{28A0092B-C50C-407E-A947-70E740481C1C}">
                <a14:useLocalDpi xmlns:a14="http://schemas.microsoft.com/office/drawing/2010/main"/>
              </a:ext>
            </a:extLst>
          </a:blip>
          <a:srcRect/>
          <a:stretch>
            <a:fillRect/>
          </a:stretch>
        </p:blipFill>
        <p:spPr bwMode="auto">
          <a:xfrm>
            <a:off x="2238561" y="3733799"/>
            <a:ext cx="6576827" cy="2712111"/>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301875687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97714" y="348239"/>
            <a:ext cx="6166087" cy="1234011"/>
          </a:xfrm>
        </p:spPr>
        <p:txBody>
          <a:bodyPr/>
          <a:lstStyle/>
          <a:p>
            <a:r>
              <a:rPr lang="en-US" sz="4000" b="1" dirty="0"/>
              <a:t>How to Delete a Journal Entry</a:t>
            </a:r>
          </a:p>
        </p:txBody>
      </p:sp>
      <p:sp>
        <p:nvSpPr>
          <p:cNvPr id="3" name="Content Placeholder 2"/>
          <p:cNvSpPr>
            <a:spLocks noGrp="1"/>
          </p:cNvSpPr>
          <p:nvPr>
            <p:ph idx="1"/>
          </p:nvPr>
        </p:nvSpPr>
        <p:spPr>
          <a:xfrm>
            <a:off x="2143126" y="1722922"/>
            <a:ext cx="6829424" cy="4973153"/>
          </a:xfrm>
        </p:spPr>
        <p:txBody>
          <a:bodyPr/>
          <a:lstStyle/>
          <a:p>
            <a:pPr marL="0" indent="0">
              <a:buNone/>
            </a:pPr>
            <a:r>
              <a:rPr lang="en-US" sz="2000" b="1" dirty="0"/>
              <a:t>Deleting a Journal Entry </a:t>
            </a:r>
          </a:p>
          <a:p>
            <a:pPr lvl="1">
              <a:buFont typeface="Arial" panose="020B0604020202020204" pitchFamily="34" charset="0"/>
              <a:buChar char="•"/>
            </a:pPr>
            <a:r>
              <a:rPr lang="en-US" sz="1600" b="1" dirty="0"/>
              <a:t>Before attempting to delete an entry, make sure there are no Account 10300 lines.  If there are, contact General Accounting to delete the entry for you.</a:t>
            </a:r>
          </a:p>
          <a:p>
            <a:pPr lvl="1">
              <a:buFont typeface="Arial" panose="020B0604020202020204" pitchFamily="34" charset="0"/>
              <a:buChar char="•"/>
            </a:pPr>
            <a:r>
              <a:rPr lang="en-US" sz="1600" b="1" dirty="0"/>
              <a:t>On Header tab, delete any attachments prior to deleting the entry</a:t>
            </a:r>
            <a:r>
              <a:rPr lang="en-US" sz="1000" b="1" dirty="0"/>
              <a:t> </a:t>
            </a:r>
          </a:p>
          <a:p>
            <a:pPr marL="0" indent="0">
              <a:buNone/>
            </a:pPr>
            <a:endParaRPr lang="en-US" sz="800" b="1"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r>
              <a:rPr lang="en-US" sz="1600" b="1" dirty="0"/>
              <a:t>Be sure to save entry with “Attachments (0)”; else system will not let you delete</a:t>
            </a:r>
          </a:p>
          <a:p>
            <a:pPr marL="0" indent="0">
              <a:buNone/>
            </a:pPr>
            <a:endParaRPr lang="en-US" sz="1800" dirty="0"/>
          </a:p>
        </p:txBody>
      </p:sp>
      <p:pic>
        <p:nvPicPr>
          <p:cNvPr id="4" name="Picture 3"/>
          <p:cNvPicPr>
            <a:picLocks noChangeAspect="1"/>
          </p:cNvPicPr>
          <p:nvPr/>
        </p:nvPicPr>
        <p:blipFill>
          <a:blip r:embed="rId3">
            <a:extLst>
              <a:ext uri="{BEBA8EAE-BF5A-486C-A8C5-ECC9F3942E4B}">
                <a14:imgProps xmlns:a14="http://schemas.microsoft.com/office/drawing/2010/main">
                  <a14:imgLayer r:embed="rId4">
                    <a14:imgEffect>
                      <a14:sharpenSoften amount="50000"/>
                    </a14:imgEffect>
                  </a14:imgLayer>
                </a14:imgProps>
              </a:ext>
            </a:extLst>
          </a:blip>
          <a:stretch>
            <a:fillRect/>
          </a:stretch>
        </p:blipFill>
        <p:spPr>
          <a:xfrm>
            <a:off x="2143126" y="3227180"/>
            <a:ext cx="6733773" cy="2819400"/>
          </a:xfrm>
          <a:prstGeom prst="rect">
            <a:avLst/>
          </a:prstGeom>
          <a:ln>
            <a:solidFill>
              <a:schemeClr val="tx1"/>
            </a:solidFill>
          </a:ln>
        </p:spPr>
      </p:pic>
    </p:spTree>
    <p:extLst>
      <p:ext uri="{BB962C8B-B14F-4D97-AF65-F5344CB8AC3E}">
        <p14:creationId xmlns:p14="http://schemas.microsoft.com/office/powerpoint/2010/main" val="39334151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b="1" dirty="0"/>
              <a:t>How to Delete a Journal Entry</a:t>
            </a:r>
          </a:p>
        </p:txBody>
      </p:sp>
      <p:sp>
        <p:nvSpPr>
          <p:cNvPr id="3" name="Content Placeholder 2"/>
          <p:cNvSpPr>
            <a:spLocks noGrp="1"/>
          </p:cNvSpPr>
          <p:nvPr>
            <p:ph idx="1"/>
          </p:nvPr>
        </p:nvSpPr>
        <p:spPr>
          <a:xfrm>
            <a:off x="2276475" y="2010686"/>
            <a:ext cx="6543675" cy="4435225"/>
          </a:xfrm>
        </p:spPr>
        <p:txBody>
          <a:bodyPr/>
          <a:lstStyle/>
          <a:p>
            <a:pPr marL="0" indent="0">
              <a:buNone/>
            </a:pPr>
            <a:r>
              <a:rPr lang="en-US" sz="2000" b="1" dirty="0"/>
              <a:t>Deleting a Journal Entry</a:t>
            </a:r>
            <a:r>
              <a:rPr lang="en-US" dirty="0"/>
              <a:t> </a:t>
            </a:r>
          </a:p>
          <a:p>
            <a:pPr lvl="1">
              <a:buFont typeface="Arial" panose="020B0604020202020204" pitchFamily="34" charset="0"/>
              <a:buChar char="•"/>
            </a:pPr>
            <a:r>
              <a:rPr lang="en-US" sz="1600" dirty="0"/>
              <a:t>On Lines tab, select delete and Process</a:t>
            </a:r>
          </a:p>
          <a:p>
            <a:pPr lvl="1">
              <a:buFont typeface="Arial" panose="020B0604020202020204" pitchFamily="34" charset="0"/>
              <a:buChar char="•"/>
            </a:pPr>
            <a:r>
              <a:rPr lang="en-US" sz="1600" dirty="0"/>
              <a:t>System will give error message if attachments were not deleted. </a:t>
            </a:r>
          </a:p>
          <a:p>
            <a:pPr lvl="1">
              <a:buFont typeface="Arial" panose="020B0604020202020204" pitchFamily="34" charset="0"/>
              <a:buChar char="•"/>
            </a:pPr>
            <a:r>
              <a:rPr lang="en-US" sz="1600" dirty="0"/>
              <a:t>Cannot delete if posted.</a:t>
            </a:r>
          </a:p>
          <a:p>
            <a:pPr lvl="1">
              <a:buFont typeface="Arial" panose="020B0604020202020204" pitchFamily="34" charset="0"/>
              <a:buChar char="•"/>
            </a:pPr>
            <a:r>
              <a:rPr lang="en-US" sz="1600" dirty="0"/>
              <a:t>Once deleted – it is GONE! … therefore please be sure attachments, line info, etc. is saved elsewhere before deletion</a:t>
            </a:r>
          </a:p>
          <a:p>
            <a:pPr marL="0" indent="0">
              <a:buNone/>
            </a:pPr>
            <a:endParaRPr lang="en-US" dirty="0"/>
          </a:p>
        </p:txBody>
      </p:sp>
      <p:pic>
        <p:nvPicPr>
          <p:cNvPr id="4" name="Picture 3"/>
          <p:cNvPicPr>
            <a:picLocks noChangeAspect="1"/>
          </p:cNvPicPr>
          <p:nvPr/>
        </p:nvPicPr>
        <p:blipFill>
          <a:blip r:embed="rId3">
            <a:extLst>
              <a:ext uri="{BEBA8EAE-BF5A-486C-A8C5-ECC9F3942E4B}">
                <a14:imgProps xmlns:a14="http://schemas.microsoft.com/office/drawing/2010/main">
                  <a14:imgLayer r:embed="rId4">
                    <a14:imgEffect>
                      <a14:sharpenSoften amount="50000"/>
                    </a14:imgEffect>
                  </a14:imgLayer>
                </a14:imgProps>
              </a:ext>
            </a:extLst>
          </a:blip>
          <a:stretch>
            <a:fillRect/>
          </a:stretch>
        </p:blipFill>
        <p:spPr>
          <a:xfrm>
            <a:off x="2390775" y="4105275"/>
            <a:ext cx="6498978" cy="2495550"/>
          </a:xfrm>
          <a:prstGeom prst="rect">
            <a:avLst/>
          </a:prstGeom>
          <a:ln>
            <a:solidFill>
              <a:schemeClr val="tx1"/>
            </a:solidFill>
          </a:ln>
        </p:spPr>
      </p:pic>
    </p:spTree>
    <p:extLst>
      <p:ext uri="{BB962C8B-B14F-4D97-AF65-F5344CB8AC3E}">
        <p14:creationId xmlns:p14="http://schemas.microsoft.com/office/powerpoint/2010/main" val="104799651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F05F27-0E60-4A2D-A6BB-B6FC96FB47DB}"/>
              </a:ext>
            </a:extLst>
          </p:cNvPr>
          <p:cNvSpPr>
            <a:spLocks noGrp="1"/>
          </p:cNvSpPr>
          <p:nvPr>
            <p:ph type="title"/>
          </p:nvPr>
        </p:nvSpPr>
        <p:spPr/>
        <p:txBody>
          <a:bodyPr/>
          <a:lstStyle/>
          <a:p>
            <a:r>
              <a:rPr lang="en-US" sz="4000" b="1" dirty="0"/>
              <a:t>PeopleSoft Demonstration</a:t>
            </a:r>
          </a:p>
        </p:txBody>
      </p:sp>
      <p:pic>
        <p:nvPicPr>
          <p:cNvPr id="4" name="Content Placeholder 3">
            <a:extLst>
              <a:ext uri="{FF2B5EF4-FFF2-40B4-BE49-F238E27FC236}">
                <a16:creationId xmlns:a16="http://schemas.microsoft.com/office/drawing/2014/main" id="{09D42FDF-CDA2-4DA3-9AA9-8B2028D2C0DA}"/>
              </a:ext>
            </a:extLst>
          </p:cNvPr>
          <p:cNvPicPr>
            <a:picLocks noGrp="1" noChangeAspect="1"/>
          </p:cNvPicPr>
          <p:nvPr>
            <p:ph idx="1"/>
          </p:nvPr>
        </p:nvPicPr>
        <p:blipFill>
          <a:blip r:embed="rId3"/>
          <a:stretch>
            <a:fillRect/>
          </a:stretch>
        </p:blipFill>
        <p:spPr>
          <a:xfrm>
            <a:off x="3835889" y="2399387"/>
            <a:ext cx="3353091" cy="2743438"/>
          </a:xfrm>
          <a:prstGeom prst="rect">
            <a:avLst/>
          </a:prstGeom>
        </p:spPr>
      </p:pic>
    </p:spTree>
    <p:extLst>
      <p:ext uri="{BB962C8B-B14F-4D97-AF65-F5344CB8AC3E}">
        <p14:creationId xmlns:p14="http://schemas.microsoft.com/office/powerpoint/2010/main" val="21744463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21053" y="417053"/>
            <a:ext cx="6166087" cy="1173213"/>
          </a:xfrm>
        </p:spPr>
        <p:txBody>
          <a:bodyPr/>
          <a:lstStyle/>
          <a:p>
            <a:r>
              <a:rPr lang="en-US" sz="3200" b="1" dirty="0"/>
              <a:t>Where to Find the Resources Referenced in this Presentation</a:t>
            </a:r>
          </a:p>
        </p:txBody>
      </p:sp>
      <p:sp>
        <p:nvSpPr>
          <p:cNvPr id="5" name="Content Placeholder 4"/>
          <p:cNvSpPr>
            <a:spLocks noGrp="1"/>
          </p:cNvSpPr>
          <p:nvPr>
            <p:ph idx="1"/>
          </p:nvPr>
        </p:nvSpPr>
        <p:spPr>
          <a:xfrm>
            <a:off x="2238376" y="1714500"/>
            <a:ext cx="6448424" cy="4731412"/>
          </a:xfrm>
        </p:spPr>
        <p:txBody>
          <a:bodyPr/>
          <a:lstStyle/>
          <a:p>
            <a:pPr marL="0" indent="0">
              <a:buNone/>
            </a:pPr>
            <a:endParaRPr lang="en-US" sz="2000" dirty="0"/>
          </a:p>
          <a:p>
            <a:pPr marL="0" indent="0">
              <a:buNone/>
            </a:pPr>
            <a:endParaRPr lang="en-US" sz="2000" dirty="0"/>
          </a:p>
          <a:p>
            <a:pPr marL="0" indent="0">
              <a:buNone/>
            </a:pPr>
            <a:endParaRPr lang="en-US" sz="2000" dirty="0"/>
          </a:p>
          <a:p>
            <a:pPr marL="0" indent="0">
              <a:buNone/>
            </a:pPr>
            <a:endParaRPr lang="en-US" sz="2000" dirty="0"/>
          </a:p>
          <a:p>
            <a:pPr marL="0" indent="0">
              <a:buNone/>
            </a:pPr>
            <a:endParaRPr lang="en-US" sz="2000" dirty="0"/>
          </a:p>
          <a:p>
            <a:pPr marL="0" indent="0">
              <a:buNone/>
            </a:pPr>
            <a:endParaRPr lang="en-US" sz="2000" dirty="0"/>
          </a:p>
          <a:p>
            <a:pPr marL="0" indent="0">
              <a:buNone/>
            </a:pPr>
            <a:endParaRPr lang="en-US" sz="2000" dirty="0"/>
          </a:p>
          <a:p>
            <a:pPr marL="0" indent="0">
              <a:buNone/>
            </a:pPr>
            <a:endParaRPr lang="en-US" sz="2000" dirty="0"/>
          </a:p>
          <a:p>
            <a:pPr marL="0" indent="0">
              <a:buNone/>
            </a:pPr>
            <a:endParaRPr lang="en-US" sz="2000" dirty="0"/>
          </a:p>
          <a:p>
            <a:pPr marL="0" indent="0">
              <a:buNone/>
            </a:pPr>
            <a:endParaRPr lang="en-US" sz="2000" dirty="0"/>
          </a:p>
          <a:p>
            <a:pPr marL="0" indent="0">
              <a:buNone/>
            </a:pPr>
            <a:endParaRPr lang="en-US" sz="2000" dirty="0"/>
          </a:p>
          <a:p>
            <a:pPr marL="0" indent="0">
              <a:buNone/>
            </a:pPr>
            <a:endParaRPr lang="en-US" sz="2000" dirty="0"/>
          </a:p>
        </p:txBody>
      </p:sp>
      <p:pic>
        <p:nvPicPr>
          <p:cNvPr id="7" name="Picture 6"/>
          <p:cNvPicPr>
            <a:picLocks noChangeAspect="1"/>
          </p:cNvPicPr>
          <p:nvPr/>
        </p:nvPicPr>
        <p:blipFill>
          <a:blip r:embed="rId3"/>
          <a:stretch>
            <a:fillRect/>
          </a:stretch>
        </p:blipFill>
        <p:spPr>
          <a:xfrm>
            <a:off x="4292867" y="2780080"/>
            <a:ext cx="3593834" cy="788239"/>
          </a:xfrm>
          <a:prstGeom prst="rect">
            <a:avLst/>
          </a:prstGeom>
        </p:spPr>
      </p:pic>
      <p:pic>
        <p:nvPicPr>
          <p:cNvPr id="9" name="Picture 8"/>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2238376" y="1590266"/>
            <a:ext cx="6624270" cy="1025252"/>
          </a:xfrm>
          <a:prstGeom prst="rect">
            <a:avLst/>
          </a:prstGeom>
        </p:spPr>
      </p:pic>
      <p:pic>
        <p:nvPicPr>
          <p:cNvPr id="11" name="Picture 10"/>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3137835" y="3662777"/>
            <a:ext cx="4973640" cy="3195223"/>
          </a:xfrm>
          <a:prstGeom prst="rect">
            <a:avLst/>
          </a:prstGeom>
        </p:spPr>
      </p:pic>
    </p:spTree>
    <p:extLst>
      <p:ext uri="{BB962C8B-B14F-4D97-AF65-F5344CB8AC3E}">
        <p14:creationId xmlns:p14="http://schemas.microsoft.com/office/powerpoint/2010/main" val="59704975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20712" y="349265"/>
            <a:ext cx="6166087" cy="1234011"/>
          </a:xfrm>
        </p:spPr>
        <p:txBody>
          <a:bodyPr/>
          <a:lstStyle/>
          <a:p>
            <a:r>
              <a:rPr lang="en-US" sz="3200" b="1" dirty="0"/>
              <a:t>Where to Find the Resources Referenced in this Presentation</a:t>
            </a:r>
            <a:endParaRPr lang="en-US" sz="3200" dirty="0"/>
          </a:p>
        </p:txBody>
      </p:sp>
      <p:sp>
        <p:nvSpPr>
          <p:cNvPr id="3" name="Content Placeholder 2"/>
          <p:cNvSpPr>
            <a:spLocks noGrp="1"/>
          </p:cNvSpPr>
          <p:nvPr>
            <p:ph idx="1"/>
          </p:nvPr>
        </p:nvSpPr>
        <p:spPr>
          <a:xfrm>
            <a:off x="2228850" y="1510172"/>
            <a:ext cx="6629400" cy="4662507"/>
          </a:xfrm>
        </p:spPr>
        <p:txBody>
          <a:bodyPr/>
          <a:lstStyle/>
          <a:p>
            <a:pPr marL="0" indent="0">
              <a:buNone/>
            </a:pPr>
            <a:r>
              <a:rPr lang="en-US" sz="2000" b="1" dirty="0"/>
              <a:t>Controller’s Website – General Accounting:</a:t>
            </a:r>
          </a:p>
          <a:p>
            <a:pPr marL="0" indent="0">
              <a:buNone/>
            </a:pPr>
            <a:endParaRPr lang="en-US" sz="900" dirty="0">
              <a:hlinkClick r:id="rId3"/>
            </a:endParaRPr>
          </a:p>
          <a:p>
            <a:pPr marL="0" indent="0">
              <a:buNone/>
            </a:pPr>
            <a:r>
              <a:rPr lang="en-US" sz="1600" dirty="0">
                <a:hlinkClick r:id="rId3"/>
              </a:rPr>
              <a:t>https://sc.edu/about/offices_and_divisions/controller/index.php</a:t>
            </a:r>
            <a:endParaRPr lang="en-US" sz="1600" dirty="0"/>
          </a:p>
          <a:p>
            <a:pPr marL="0" indent="0">
              <a:buNone/>
            </a:pPr>
            <a:endParaRPr lang="en-US" sz="900" dirty="0"/>
          </a:p>
          <a:p>
            <a:r>
              <a:rPr lang="en-US" sz="1800" dirty="0"/>
              <a:t>Procedures and Forms for many processes - more being added </a:t>
            </a:r>
          </a:p>
          <a:p>
            <a:pPr marL="0" indent="0">
              <a:buNone/>
            </a:pPr>
            <a:endParaRPr lang="en-US" dirty="0"/>
          </a:p>
        </p:txBody>
      </p:sp>
      <p:pic>
        <p:nvPicPr>
          <p:cNvPr id="7" name="Picture 6"/>
          <p:cNvPicPr>
            <a:picLocks noChangeAspect="1"/>
          </p:cNvPicPr>
          <p:nvPr/>
        </p:nvPicPr>
        <p:blipFill>
          <a:blip r:embed="rId4"/>
          <a:stretch>
            <a:fillRect/>
          </a:stretch>
        </p:blipFill>
        <p:spPr>
          <a:xfrm>
            <a:off x="2169811" y="2965527"/>
            <a:ext cx="6867887" cy="3689361"/>
          </a:xfrm>
          <a:prstGeom prst="rect">
            <a:avLst/>
          </a:prstGeom>
        </p:spPr>
      </p:pic>
    </p:spTree>
    <p:extLst>
      <p:ext uri="{BB962C8B-B14F-4D97-AF65-F5344CB8AC3E}">
        <p14:creationId xmlns:p14="http://schemas.microsoft.com/office/powerpoint/2010/main" val="92316627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b="1" dirty="0"/>
              <a:t>General Accounting</a:t>
            </a:r>
            <a:br>
              <a:rPr lang="en-US" sz="4000" b="1" dirty="0"/>
            </a:br>
            <a:r>
              <a:rPr lang="en-US" sz="4000" b="1" dirty="0"/>
              <a:t>Contact</a:t>
            </a:r>
          </a:p>
        </p:txBody>
      </p:sp>
      <p:sp>
        <p:nvSpPr>
          <p:cNvPr id="3" name="Content Placeholder 2"/>
          <p:cNvSpPr>
            <a:spLocks noGrp="1"/>
          </p:cNvSpPr>
          <p:nvPr>
            <p:ph idx="1"/>
          </p:nvPr>
        </p:nvSpPr>
        <p:spPr>
          <a:xfrm>
            <a:off x="2228850" y="2010686"/>
            <a:ext cx="6562725" cy="4435225"/>
          </a:xfrm>
        </p:spPr>
        <p:txBody>
          <a:bodyPr/>
          <a:lstStyle/>
          <a:p>
            <a:pPr marL="0" indent="0">
              <a:buNone/>
            </a:pPr>
            <a:endParaRPr lang="en-US" sz="2000" b="1" dirty="0"/>
          </a:p>
          <a:p>
            <a:pPr marL="0" indent="0">
              <a:buNone/>
            </a:pPr>
            <a:r>
              <a:rPr lang="en-US" sz="2000" b="1" dirty="0"/>
              <a:t>For assistances or questions on journal entries, please email the General Accounting mailbox below:</a:t>
            </a:r>
          </a:p>
          <a:p>
            <a:pPr marL="0" indent="0">
              <a:buNone/>
            </a:pPr>
            <a:endParaRPr lang="en-US" sz="2000" b="1" dirty="0"/>
          </a:p>
          <a:p>
            <a:pPr marL="0" indent="0">
              <a:buNone/>
            </a:pPr>
            <a:r>
              <a:rPr lang="en-US" sz="2000" b="1" dirty="0"/>
              <a:t>Email: </a:t>
            </a:r>
            <a:r>
              <a:rPr lang="en-US" sz="2000" dirty="0">
                <a:hlinkClick r:id="rId3"/>
              </a:rPr>
              <a:t>GENACCTG@mailbox.sc.edu</a:t>
            </a:r>
            <a:endParaRPr lang="en-US" sz="2000" dirty="0"/>
          </a:p>
          <a:p>
            <a:pPr marL="0" indent="0">
              <a:buNone/>
            </a:pPr>
            <a:endParaRPr lang="en-US" sz="2000" b="1" dirty="0"/>
          </a:p>
          <a:p>
            <a:pPr marL="0" indent="0">
              <a:buNone/>
            </a:pPr>
            <a:endParaRPr lang="en-US" sz="2000" b="1" dirty="0"/>
          </a:p>
          <a:p>
            <a:pPr marL="0" indent="0">
              <a:buNone/>
            </a:pPr>
            <a:endParaRPr lang="en-US" sz="2000" b="1" dirty="0"/>
          </a:p>
          <a:p>
            <a:pPr marL="0" indent="0">
              <a:buNone/>
            </a:pPr>
            <a:br>
              <a:rPr lang="en-US" dirty="0"/>
            </a:br>
            <a:endParaRPr lang="en-US" dirty="0"/>
          </a:p>
        </p:txBody>
      </p:sp>
    </p:spTree>
    <p:extLst>
      <p:ext uri="{BB962C8B-B14F-4D97-AF65-F5344CB8AC3E}">
        <p14:creationId xmlns:p14="http://schemas.microsoft.com/office/powerpoint/2010/main" val="359315828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20712" y="457201"/>
            <a:ext cx="6166087" cy="1228724"/>
          </a:xfrm>
        </p:spPr>
        <p:txBody>
          <a:bodyPr/>
          <a:lstStyle/>
          <a:p>
            <a:r>
              <a:rPr lang="en-US" sz="4000" b="1" dirty="0"/>
              <a:t>Journal Entry Overview</a:t>
            </a:r>
          </a:p>
        </p:txBody>
      </p:sp>
      <p:sp>
        <p:nvSpPr>
          <p:cNvPr id="3" name="Content Placeholder 2"/>
          <p:cNvSpPr>
            <a:spLocks noGrp="1"/>
          </p:cNvSpPr>
          <p:nvPr>
            <p:ph idx="1"/>
          </p:nvPr>
        </p:nvSpPr>
        <p:spPr>
          <a:xfrm>
            <a:off x="2520712" y="1188276"/>
            <a:ext cx="6166087" cy="5453156"/>
          </a:xfrm>
        </p:spPr>
        <p:txBody>
          <a:bodyPr/>
          <a:lstStyle/>
          <a:p>
            <a:pPr marL="0" indent="0">
              <a:buNone/>
            </a:pPr>
            <a:endParaRPr lang="en-US" sz="1200" b="1" dirty="0"/>
          </a:p>
          <a:p>
            <a:pPr marL="0" indent="0">
              <a:buNone/>
            </a:pPr>
            <a:r>
              <a:rPr lang="en-US" sz="1500" b="1" dirty="0"/>
              <a:t>PeopleSoft journal entries (JEs), are used to make any adjustment other than PeopleSoft AP payment voucher adjustments and Expense Module adjustments</a:t>
            </a:r>
            <a:r>
              <a:rPr lang="en-US" sz="1500" dirty="0"/>
              <a:t>.</a:t>
            </a:r>
          </a:p>
          <a:p>
            <a:pPr marL="0" indent="0">
              <a:buNone/>
            </a:pPr>
            <a:endParaRPr lang="en-US" sz="800" dirty="0"/>
          </a:p>
          <a:p>
            <a:pPr marL="0" indent="0">
              <a:buNone/>
            </a:pPr>
            <a:r>
              <a:rPr lang="en-US" sz="1300" dirty="0"/>
              <a:t>• 	JEs are processed by departments using PeopleSoft's online system.  Once they 	are submitted and approved by the department, the Controller’s Office will then 	review, approve and post the entries. </a:t>
            </a:r>
          </a:p>
          <a:p>
            <a:pPr marL="0" indent="0">
              <a:buNone/>
            </a:pPr>
            <a:endParaRPr lang="en-US" sz="800" dirty="0"/>
          </a:p>
          <a:p>
            <a:pPr marL="0" indent="0">
              <a:buNone/>
            </a:pPr>
            <a:r>
              <a:rPr lang="en-US" sz="1300" b="1" dirty="0"/>
              <a:t>When to Create a Journal Entry:</a:t>
            </a:r>
          </a:p>
          <a:p>
            <a:pPr marL="0" indent="0">
              <a:buNone/>
            </a:pPr>
            <a:r>
              <a:rPr lang="en-US" sz="1300" dirty="0"/>
              <a:t>•	Deposit corrections; 86/81 transfers; Creating/correcting RQs/llTs.</a:t>
            </a:r>
          </a:p>
          <a:p>
            <a:pPr marL="0" indent="0">
              <a:buNone/>
            </a:pPr>
            <a:r>
              <a:rPr lang="en-US" sz="1300" dirty="0"/>
              <a:t>•	Any ONL source transaction adjustment (Online Journal Entry.)</a:t>
            </a:r>
          </a:p>
          <a:p>
            <a:pPr marL="0" indent="0">
              <a:buNone/>
            </a:pPr>
            <a:r>
              <a:rPr lang="en-US" sz="1300" dirty="0"/>
              <a:t>•	Any Single Pay “Travel Expense” AP payment vouchers.</a:t>
            </a:r>
          </a:p>
          <a:p>
            <a:pPr marL="0" indent="0">
              <a:buNone/>
            </a:pPr>
            <a:r>
              <a:rPr lang="en-US" sz="1300" dirty="0"/>
              <a:t>•	Any transaction that happened prior to PeopleSoft.</a:t>
            </a:r>
          </a:p>
          <a:p>
            <a:pPr marL="0" indent="0">
              <a:buNone/>
            </a:pPr>
            <a:endParaRPr lang="en-US" sz="800" dirty="0"/>
          </a:p>
          <a:p>
            <a:pPr marL="0" indent="0">
              <a:buNone/>
            </a:pPr>
            <a:r>
              <a:rPr lang="en-US" sz="1300" b="1" dirty="0"/>
              <a:t>When Not to Create a Journal Entry:</a:t>
            </a:r>
          </a:p>
          <a:p>
            <a:pPr marL="0" indent="0">
              <a:buNone/>
            </a:pPr>
            <a:r>
              <a:rPr lang="en-US" sz="1300" dirty="0"/>
              <a:t>• 	</a:t>
            </a:r>
            <a:r>
              <a:rPr lang="en-US" sz="1300" b="1" dirty="0"/>
              <a:t>To adjust AP (non-travel related) Vouchers.</a:t>
            </a:r>
          </a:p>
          <a:p>
            <a:pPr marL="0" indent="0">
              <a:buNone/>
            </a:pPr>
            <a:r>
              <a:rPr lang="en-US" sz="1300" dirty="0"/>
              <a:t>		A Journal Voucher (JV eForm) should be submitted via PeopleSoft.  				Instructions on JV eForms can be found on the Controller’s website.</a:t>
            </a:r>
          </a:p>
          <a:p>
            <a:pPr marL="0" indent="0">
              <a:buNone/>
            </a:pPr>
            <a:endParaRPr lang="en-US" sz="800" dirty="0"/>
          </a:p>
          <a:p>
            <a:pPr marL="0" indent="0">
              <a:buSzPct val="100000"/>
              <a:buNone/>
            </a:pPr>
            <a:r>
              <a:rPr lang="en-US" sz="1300" dirty="0"/>
              <a:t>• 	</a:t>
            </a:r>
            <a:r>
              <a:rPr lang="en-US" sz="1300" b="1" dirty="0"/>
              <a:t>To adjust Expense Module transactions for the following:</a:t>
            </a:r>
          </a:p>
          <a:p>
            <a:pPr marL="0" indent="0">
              <a:buNone/>
            </a:pPr>
            <a:r>
              <a:rPr lang="en-US" sz="1300" dirty="0"/>
              <a:t>	 (Employee Travel, Procurement Card and Team Card)</a:t>
            </a:r>
          </a:p>
          <a:p>
            <a:pPr marL="0" indent="0">
              <a:buNone/>
            </a:pPr>
            <a:r>
              <a:rPr lang="en-US" sz="1300" dirty="0"/>
              <a:t>		An Expense Module Correction Form must be used.  This form is 				located on the Controller’s website.</a:t>
            </a:r>
          </a:p>
          <a:p>
            <a:pPr marL="0" indent="0">
              <a:buNone/>
            </a:pPr>
            <a:endParaRPr lang="en-US" sz="800" dirty="0"/>
          </a:p>
          <a:p>
            <a:pPr marL="0" indent="0">
              <a:buNone/>
            </a:pPr>
            <a:endParaRPr lang="en-US" sz="1200" b="1" dirty="0"/>
          </a:p>
        </p:txBody>
      </p:sp>
    </p:spTree>
    <p:extLst>
      <p:ext uri="{BB962C8B-B14F-4D97-AF65-F5344CB8AC3E}">
        <p14:creationId xmlns:p14="http://schemas.microsoft.com/office/powerpoint/2010/main" val="427893716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b="1" dirty="0"/>
              <a:t>Questions</a:t>
            </a:r>
          </a:p>
        </p:txBody>
      </p:sp>
      <p:sp>
        <p:nvSpPr>
          <p:cNvPr id="3" name="Content Placeholder 2"/>
          <p:cNvSpPr>
            <a:spLocks noGrp="1"/>
          </p:cNvSpPr>
          <p:nvPr>
            <p:ph idx="1"/>
          </p:nvPr>
        </p:nvSpPr>
        <p:spPr/>
        <p:txBody>
          <a:bodyPr/>
          <a:lstStyle/>
          <a:p>
            <a:pPr marL="0" indent="0">
              <a:buNone/>
            </a:pPr>
            <a:endParaRPr lang="en-US" sz="2000" dirty="0"/>
          </a:p>
          <a:p>
            <a:pPr marL="0" indent="0">
              <a:buNone/>
            </a:pPr>
            <a:endParaRPr lang="en-US" sz="2000" dirty="0"/>
          </a:p>
          <a:p>
            <a:pPr marL="0" indent="0">
              <a:buNone/>
            </a:pPr>
            <a:endParaRPr lang="en-US" sz="2000" dirty="0"/>
          </a:p>
          <a:p>
            <a:pPr marL="0" indent="0">
              <a:buNone/>
            </a:pPr>
            <a:endParaRPr lang="en-US" sz="2000" dirty="0"/>
          </a:p>
          <a:p>
            <a:pPr marL="0" indent="0">
              <a:buNone/>
            </a:pPr>
            <a:endParaRPr lang="en-US" sz="2000" dirty="0"/>
          </a:p>
          <a:p>
            <a:pPr marL="0" indent="0">
              <a:buNone/>
            </a:pPr>
            <a:endParaRPr lang="en-US" sz="2000" dirty="0"/>
          </a:p>
          <a:p>
            <a:pPr marL="0" indent="0">
              <a:buNone/>
            </a:pPr>
            <a:endParaRPr lang="en-US" sz="2000" dirty="0"/>
          </a:p>
          <a:p>
            <a:pPr marL="0" indent="0">
              <a:buNone/>
            </a:pPr>
            <a:endParaRPr lang="en-US" sz="2000" dirty="0"/>
          </a:p>
          <a:p>
            <a:pPr marL="0" indent="0">
              <a:buNone/>
            </a:pPr>
            <a:endParaRPr lang="en-US" sz="2000" dirty="0"/>
          </a:p>
          <a:p>
            <a:pPr marL="0" indent="0">
              <a:buNone/>
            </a:pPr>
            <a:endParaRPr lang="en-US" sz="2000" dirty="0"/>
          </a:p>
          <a:p>
            <a:pPr marL="0" indent="0">
              <a:buNone/>
            </a:pPr>
            <a:endParaRPr lang="en-US" sz="2000" dirty="0"/>
          </a:p>
          <a:p>
            <a:pPr marL="0" indent="0">
              <a:buNone/>
            </a:pPr>
            <a:endParaRPr lang="en-US" sz="2000" dirty="0"/>
          </a:p>
        </p:txBody>
      </p:sp>
      <p:pic>
        <p:nvPicPr>
          <p:cNvPr id="5" name="Content Placeholder 11"/>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660900" y="1919134"/>
            <a:ext cx="1879600" cy="3142691"/>
          </a:xfrm>
          <a:prstGeom prst="rect">
            <a:avLst/>
          </a:prstGeom>
        </p:spPr>
      </p:pic>
    </p:spTree>
    <p:extLst>
      <p:ext uri="{BB962C8B-B14F-4D97-AF65-F5344CB8AC3E}">
        <p14:creationId xmlns:p14="http://schemas.microsoft.com/office/powerpoint/2010/main" val="227647240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20712" y="457201"/>
            <a:ext cx="6166087" cy="1228724"/>
          </a:xfrm>
        </p:spPr>
        <p:txBody>
          <a:bodyPr/>
          <a:lstStyle/>
          <a:p>
            <a:r>
              <a:rPr lang="en-US" sz="4000" b="1" dirty="0"/>
              <a:t>How to Create a Journal Entry</a:t>
            </a:r>
          </a:p>
        </p:txBody>
      </p:sp>
      <p:sp>
        <p:nvSpPr>
          <p:cNvPr id="3" name="Content Placeholder 2"/>
          <p:cNvSpPr>
            <a:spLocks noGrp="1"/>
          </p:cNvSpPr>
          <p:nvPr>
            <p:ph idx="1"/>
          </p:nvPr>
        </p:nvSpPr>
        <p:spPr>
          <a:xfrm>
            <a:off x="2145914" y="1801136"/>
            <a:ext cx="6874260" cy="4768473"/>
          </a:xfrm>
        </p:spPr>
        <p:txBody>
          <a:bodyPr/>
          <a:lstStyle/>
          <a:p>
            <a:pPr marL="0" indent="0">
              <a:buNone/>
            </a:pPr>
            <a:r>
              <a:rPr lang="en-US" sz="2000" b="1" dirty="0"/>
              <a:t>Journal Entries are created within the General ledger.</a:t>
            </a:r>
          </a:p>
          <a:p>
            <a:pPr lvl="1">
              <a:buFont typeface="Arial" panose="020B0604020202020204" pitchFamily="34" charset="0"/>
              <a:buChar char="•"/>
            </a:pPr>
            <a:r>
              <a:rPr lang="en-US" sz="1800" dirty="0"/>
              <a:t>Navigation Path: Main Menu → General Ledger → Journals → Journal Entry → Create/Update Journal Entries</a:t>
            </a:r>
          </a:p>
          <a:p>
            <a:pPr marL="800100" lvl="1" indent="-342900">
              <a:buFont typeface="+mj-lt"/>
              <a:buAutoNum type="arabicPeriod"/>
            </a:pPr>
            <a:r>
              <a:rPr lang="en-US" sz="1800" dirty="0"/>
              <a:t>Click the </a:t>
            </a:r>
            <a:r>
              <a:rPr lang="en-US" sz="1800" b="1" dirty="0"/>
              <a:t>Add a New Value </a:t>
            </a:r>
            <a:r>
              <a:rPr lang="en-US" sz="1800" dirty="0"/>
              <a:t>tab.</a:t>
            </a:r>
          </a:p>
          <a:p>
            <a:pPr marL="800100" lvl="1" indent="-342900">
              <a:buFont typeface="+mj-lt"/>
              <a:buAutoNum type="arabicPeriod"/>
            </a:pPr>
            <a:r>
              <a:rPr lang="en-US" sz="1800" dirty="0"/>
              <a:t>Click the </a:t>
            </a:r>
            <a:r>
              <a:rPr lang="en-US" sz="1800" b="1" dirty="0"/>
              <a:t>Add</a:t>
            </a:r>
            <a:r>
              <a:rPr lang="en-US" sz="1800" dirty="0"/>
              <a:t> button.</a:t>
            </a:r>
          </a:p>
          <a:p>
            <a:pPr marL="457200" lvl="1" indent="0">
              <a:buNone/>
            </a:pPr>
            <a:endParaRPr lang="en-US" sz="1800" dirty="0"/>
          </a:p>
          <a:p>
            <a:pPr lvl="1"/>
            <a:endParaRPr lang="en-US" dirty="0"/>
          </a:p>
          <a:p>
            <a:pPr marL="0" indent="0">
              <a:buNone/>
            </a:pPr>
            <a:r>
              <a:rPr lang="en-US" sz="1800" dirty="0">
                <a:solidFill>
                  <a:srgbClr val="FF0000"/>
                </a:solidFill>
              </a:rPr>
              <a:t>  </a:t>
            </a:r>
          </a:p>
          <a:p>
            <a:pPr marL="0" indent="0">
              <a:buNone/>
            </a:pPr>
            <a:endParaRPr lang="en-US" sz="1800" dirty="0">
              <a:solidFill>
                <a:srgbClr val="FF0000"/>
              </a:solidFill>
            </a:endParaRPr>
          </a:p>
        </p:txBody>
      </p:sp>
      <p:pic>
        <p:nvPicPr>
          <p:cNvPr id="6" name="Picture 5"/>
          <p:cNvPicPr>
            <a:picLocks noChangeAspect="1"/>
          </p:cNvPicPr>
          <p:nvPr/>
        </p:nvPicPr>
        <p:blipFill>
          <a:blip r:embed="rId3" cstate="screen">
            <a:extLst>
              <a:ext uri="{BEBA8EAE-BF5A-486C-A8C5-ECC9F3942E4B}">
                <a14:imgProps xmlns:a14="http://schemas.microsoft.com/office/drawing/2010/main">
                  <a14:imgLayer r:embed="rId4">
                    <a14:imgEffect>
                      <a14:sharpenSoften amount="50000"/>
                    </a14:imgEffect>
                  </a14:imgLayer>
                </a14:imgProps>
              </a:ext>
              <a:ext uri="{28A0092B-C50C-407E-A947-70E740481C1C}">
                <a14:useLocalDpi xmlns:a14="http://schemas.microsoft.com/office/drawing/2010/main"/>
              </a:ext>
            </a:extLst>
          </a:blip>
          <a:stretch>
            <a:fillRect/>
          </a:stretch>
        </p:blipFill>
        <p:spPr>
          <a:xfrm>
            <a:off x="2145913" y="3886200"/>
            <a:ext cx="6874261" cy="2683409"/>
          </a:xfrm>
          <a:prstGeom prst="rect">
            <a:avLst/>
          </a:prstGeom>
          <a:ln>
            <a:solidFill>
              <a:schemeClr val="tx1"/>
            </a:solidFill>
          </a:ln>
        </p:spPr>
      </p:pic>
      <p:sp>
        <p:nvSpPr>
          <p:cNvPr id="7" name="Line Callout 1 6"/>
          <p:cNvSpPr/>
          <p:nvPr/>
        </p:nvSpPr>
        <p:spPr>
          <a:xfrm>
            <a:off x="5753100" y="5343895"/>
            <a:ext cx="2266950" cy="825623"/>
          </a:xfrm>
          <a:prstGeom prst="borderCallout1">
            <a:avLst>
              <a:gd name="adj1" fmla="val 18750"/>
              <a:gd name="adj2" fmla="val -8333"/>
              <a:gd name="adj3" fmla="val 46909"/>
              <a:gd name="adj4" fmla="val -118541"/>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a:solidFill>
                  <a:schemeClr val="tx2"/>
                </a:solidFill>
              </a:rPr>
              <a:t>Do not enter a JE # - system will assign</a:t>
            </a:r>
          </a:p>
        </p:txBody>
      </p:sp>
    </p:spTree>
    <p:extLst>
      <p:ext uri="{BB962C8B-B14F-4D97-AF65-F5344CB8AC3E}">
        <p14:creationId xmlns:p14="http://schemas.microsoft.com/office/powerpoint/2010/main" val="35537546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20712" y="457201"/>
            <a:ext cx="6166087" cy="1228724"/>
          </a:xfrm>
        </p:spPr>
        <p:txBody>
          <a:bodyPr/>
          <a:lstStyle/>
          <a:p>
            <a:r>
              <a:rPr lang="en-US" sz="4000" b="1" dirty="0"/>
              <a:t>How to Create a Journal Entry</a:t>
            </a:r>
          </a:p>
        </p:txBody>
      </p:sp>
      <p:sp>
        <p:nvSpPr>
          <p:cNvPr id="3" name="Content Placeholder 2"/>
          <p:cNvSpPr>
            <a:spLocks noGrp="1"/>
          </p:cNvSpPr>
          <p:nvPr>
            <p:ph idx="1"/>
          </p:nvPr>
        </p:nvSpPr>
        <p:spPr>
          <a:xfrm>
            <a:off x="2190750" y="1801136"/>
            <a:ext cx="6743700" cy="4780639"/>
          </a:xfrm>
        </p:spPr>
        <p:txBody>
          <a:bodyPr/>
          <a:lstStyle/>
          <a:p>
            <a:pPr marL="0" indent="0">
              <a:buNone/>
            </a:pPr>
            <a:r>
              <a:rPr lang="en-US" sz="2000" b="1" dirty="0"/>
              <a:t>Use the Header tab to ensure the following fields are populated: </a:t>
            </a:r>
          </a:p>
          <a:p>
            <a:pPr lvl="1">
              <a:buFont typeface="Arial" panose="020B0604020202020204" pitchFamily="34" charset="0"/>
              <a:buChar char="•"/>
            </a:pPr>
            <a:r>
              <a:rPr lang="en-US" sz="1800" dirty="0"/>
              <a:t>Ledger Group - ACTUALS, Source - ONL, Transcode – GENERAL  (</a:t>
            </a:r>
            <a:r>
              <a:rPr lang="en-US" sz="1800" b="1" dirty="0"/>
              <a:t>DO NOT CHANGE THESE FIELDS)</a:t>
            </a:r>
          </a:p>
          <a:p>
            <a:pPr lvl="1">
              <a:buFont typeface="Arial" panose="020B0604020202020204" pitchFamily="34" charset="0"/>
              <a:buChar char="•"/>
            </a:pPr>
            <a:r>
              <a:rPr lang="en-US" sz="1800" dirty="0"/>
              <a:t>Long Description</a:t>
            </a:r>
            <a:r>
              <a:rPr lang="en-US" sz="1800" b="1" dirty="0"/>
              <a:t>(required)</a:t>
            </a:r>
            <a:r>
              <a:rPr lang="en-US" sz="1800" dirty="0"/>
              <a:t> –should reflect purpose of JE; required for JE approval to post.</a:t>
            </a:r>
          </a:p>
          <a:p>
            <a:pPr marL="0" indent="0">
              <a:buNone/>
            </a:pPr>
            <a:endParaRPr lang="en-US" sz="1800" dirty="0">
              <a:solidFill>
                <a:srgbClr val="FF0000"/>
              </a:solidFill>
            </a:endParaRPr>
          </a:p>
        </p:txBody>
      </p:sp>
      <p:pic>
        <p:nvPicPr>
          <p:cNvPr id="6" name="Picture 5"/>
          <p:cNvPicPr>
            <a:picLocks noChangeAspect="1"/>
          </p:cNvPicPr>
          <p:nvPr/>
        </p:nvPicPr>
        <p:blipFill>
          <a:blip r:embed="rId3" cstate="screen">
            <a:extLst>
              <a:ext uri="{BEBA8EAE-BF5A-486C-A8C5-ECC9F3942E4B}">
                <a14:imgProps xmlns:a14="http://schemas.microsoft.com/office/drawing/2010/main">
                  <a14:imgLayer r:embed="rId4">
                    <a14:imgEffect>
                      <a14:sharpenSoften amount="50000"/>
                    </a14:imgEffect>
                  </a14:imgLayer>
                </a14:imgProps>
              </a:ext>
              <a:ext uri="{28A0092B-C50C-407E-A947-70E740481C1C}">
                <a14:useLocalDpi xmlns:a14="http://schemas.microsoft.com/office/drawing/2010/main"/>
              </a:ext>
            </a:extLst>
          </a:blip>
          <a:stretch>
            <a:fillRect/>
          </a:stretch>
        </p:blipFill>
        <p:spPr>
          <a:xfrm>
            <a:off x="2520711" y="4000501"/>
            <a:ext cx="6245765" cy="2581274"/>
          </a:xfrm>
          <a:prstGeom prst="rect">
            <a:avLst/>
          </a:prstGeom>
          <a:ln>
            <a:solidFill>
              <a:schemeClr val="tx1"/>
            </a:solidFill>
          </a:ln>
        </p:spPr>
      </p:pic>
    </p:spTree>
    <p:extLst>
      <p:ext uri="{BB962C8B-B14F-4D97-AF65-F5344CB8AC3E}">
        <p14:creationId xmlns:p14="http://schemas.microsoft.com/office/powerpoint/2010/main" val="314461411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20712" y="457201"/>
            <a:ext cx="6166087" cy="1228724"/>
          </a:xfrm>
        </p:spPr>
        <p:txBody>
          <a:bodyPr/>
          <a:lstStyle/>
          <a:p>
            <a:r>
              <a:rPr lang="en-US" sz="4000" b="1" dirty="0"/>
              <a:t>How to Create a Journal Entry</a:t>
            </a:r>
          </a:p>
        </p:txBody>
      </p:sp>
      <p:sp>
        <p:nvSpPr>
          <p:cNvPr id="3" name="Content Placeholder 2"/>
          <p:cNvSpPr>
            <a:spLocks noGrp="1"/>
          </p:cNvSpPr>
          <p:nvPr>
            <p:ph idx="1"/>
          </p:nvPr>
        </p:nvSpPr>
        <p:spPr>
          <a:xfrm>
            <a:off x="2219326" y="1801135"/>
            <a:ext cx="6467474" cy="4887899"/>
          </a:xfrm>
        </p:spPr>
        <p:txBody>
          <a:bodyPr/>
          <a:lstStyle/>
          <a:p>
            <a:pPr marL="0" lvl="1" indent="0">
              <a:buNone/>
            </a:pPr>
            <a:r>
              <a:rPr lang="en-US" sz="2000" b="1" dirty="0"/>
              <a:t>Use the Header tab to ensure:</a:t>
            </a:r>
          </a:p>
          <a:p>
            <a:pPr lvl="1">
              <a:buFont typeface="Arial" panose="020B0604020202020204" pitchFamily="34" charset="0"/>
              <a:buChar char="•"/>
            </a:pPr>
            <a:r>
              <a:rPr lang="en-US" sz="1800" dirty="0"/>
              <a:t>The Adjusting Entry field is “Non-Adjusting Entry”.  Adjusting Entries are the year end adjustments that are made by Controller’s Office. </a:t>
            </a:r>
          </a:p>
          <a:p>
            <a:pPr lvl="1">
              <a:buFont typeface="Arial" panose="020B0604020202020204" pitchFamily="34" charset="0"/>
              <a:buChar char="•"/>
            </a:pPr>
            <a:r>
              <a:rPr lang="en-US" sz="1800" dirty="0"/>
              <a:t>It is recommended you check the Save Journal Incomplete Status box. If you cannot, please contact </a:t>
            </a:r>
            <a:r>
              <a:rPr lang="en-US" sz="1800" dirty="0">
                <a:solidFill>
                  <a:srgbClr val="FF0000"/>
                </a:solidFill>
              </a:rPr>
              <a:t>pssecure@mailbox.sc.edu</a:t>
            </a:r>
            <a:r>
              <a:rPr lang="en-US" sz="1800" dirty="0"/>
              <a:t> so they can update your user preferences.</a:t>
            </a:r>
          </a:p>
          <a:p>
            <a:pPr marL="0" indent="0">
              <a:buNone/>
            </a:pPr>
            <a:endParaRPr lang="en-US" sz="1800" dirty="0">
              <a:solidFill>
                <a:srgbClr val="FF0000"/>
              </a:solidFill>
            </a:endParaRPr>
          </a:p>
        </p:txBody>
      </p:sp>
      <p:pic>
        <p:nvPicPr>
          <p:cNvPr id="6" name="Picture 5"/>
          <p:cNvPicPr>
            <a:picLocks noChangeAspect="1"/>
          </p:cNvPicPr>
          <p:nvPr/>
        </p:nvPicPr>
        <p:blipFill>
          <a:blip r:embed="rId3" cstate="screen">
            <a:extLst>
              <a:ext uri="{BEBA8EAE-BF5A-486C-A8C5-ECC9F3942E4B}">
                <a14:imgProps xmlns:a14="http://schemas.microsoft.com/office/drawing/2010/main">
                  <a14:imgLayer r:embed="rId4">
                    <a14:imgEffect>
                      <a14:sharpenSoften amount="50000"/>
                    </a14:imgEffect>
                  </a14:imgLayer>
                </a14:imgProps>
              </a:ext>
              <a:ext uri="{28A0092B-C50C-407E-A947-70E740481C1C}">
                <a14:useLocalDpi xmlns:a14="http://schemas.microsoft.com/office/drawing/2010/main"/>
              </a:ext>
            </a:extLst>
          </a:blip>
          <a:stretch>
            <a:fillRect/>
          </a:stretch>
        </p:blipFill>
        <p:spPr>
          <a:xfrm>
            <a:off x="2219326" y="4253948"/>
            <a:ext cx="6635672" cy="2251626"/>
          </a:xfrm>
          <a:prstGeom prst="rect">
            <a:avLst/>
          </a:prstGeom>
          <a:ln>
            <a:solidFill>
              <a:schemeClr val="tx1"/>
            </a:solidFill>
          </a:ln>
        </p:spPr>
      </p:pic>
    </p:spTree>
    <p:extLst>
      <p:ext uri="{BB962C8B-B14F-4D97-AF65-F5344CB8AC3E}">
        <p14:creationId xmlns:p14="http://schemas.microsoft.com/office/powerpoint/2010/main" val="176501209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33624" y="495299"/>
            <a:ext cx="6353175" cy="1171575"/>
          </a:xfrm>
        </p:spPr>
        <p:txBody>
          <a:bodyPr/>
          <a:lstStyle/>
          <a:p>
            <a:r>
              <a:rPr lang="en-US" sz="4000" b="1" dirty="0"/>
              <a:t>How to Create a Journal Entry</a:t>
            </a:r>
            <a:endParaRPr lang="en-US" b="1" dirty="0"/>
          </a:p>
        </p:txBody>
      </p:sp>
      <p:sp>
        <p:nvSpPr>
          <p:cNvPr id="3" name="Content Placeholder 2"/>
          <p:cNvSpPr>
            <a:spLocks noGrp="1"/>
          </p:cNvSpPr>
          <p:nvPr>
            <p:ph idx="1"/>
          </p:nvPr>
        </p:nvSpPr>
        <p:spPr>
          <a:xfrm>
            <a:off x="2253343" y="1762124"/>
            <a:ext cx="6633080" cy="4680617"/>
          </a:xfrm>
        </p:spPr>
        <p:txBody>
          <a:bodyPr/>
          <a:lstStyle/>
          <a:p>
            <a:pPr marL="0" lvl="1" indent="0">
              <a:buNone/>
            </a:pPr>
            <a:r>
              <a:rPr lang="en-US" sz="2000" b="1" dirty="0"/>
              <a:t>Add Attachments on the Header tab:</a:t>
            </a:r>
          </a:p>
          <a:p>
            <a:pPr lvl="1">
              <a:buFont typeface="Arial" panose="020B0604020202020204" pitchFamily="34" charset="0"/>
              <a:buChar char="•"/>
            </a:pPr>
            <a:r>
              <a:rPr lang="en-US" sz="1800" dirty="0"/>
              <a:t>Click the </a:t>
            </a:r>
            <a:r>
              <a:rPr lang="en-US" sz="1800" b="1" dirty="0"/>
              <a:t>Attachments</a:t>
            </a:r>
            <a:r>
              <a:rPr lang="en-US" sz="1800" dirty="0"/>
              <a:t> link.</a:t>
            </a:r>
          </a:p>
          <a:p>
            <a:pPr lvl="1">
              <a:buFont typeface="Arial" panose="020B0604020202020204" pitchFamily="34" charset="0"/>
              <a:buChar char="•"/>
            </a:pPr>
            <a:r>
              <a:rPr lang="en-US" sz="1800" dirty="0"/>
              <a:t>If you have more than one document to attach, you can scan and attach them as one document or you can attach each document separately. When adding documents separately be sure to </a:t>
            </a:r>
            <a:r>
              <a:rPr lang="en-US" sz="1800" b="1" dirty="0"/>
              <a:t>Save</a:t>
            </a:r>
            <a:r>
              <a:rPr lang="en-US" sz="1800" dirty="0"/>
              <a:t> after attaching each one.</a:t>
            </a:r>
          </a:p>
          <a:p>
            <a:pPr marL="457200" lvl="1" indent="0">
              <a:spcBef>
                <a:spcPts val="1000"/>
              </a:spcBef>
              <a:spcAft>
                <a:spcPts val="1000"/>
              </a:spcAft>
              <a:buClr>
                <a:srgbClr val="7D0C00"/>
              </a:buClr>
              <a:buSzPct val="100000"/>
              <a:buNone/>
              <a:defRPr/>
            </a:pPr>
            <a:endParaRPr lang="en-US" altLang="en-US" sz="2400" dirty="0">
              <a:effectLst>
                <a:outerShdw blurRad="38100" dist="38100" dir="2700000" algn="tl">
                  <a:srgbClr val="000000">
                    <a:alpha val="43137"/>
                  </a:srgbClr>
                </a:outerShdw>
              </a:effectLst>
            </a:endParaRPr>
          </a:p>
          <a:p>
            <a:pPr lvl="1">
              <a:spcBef>
                <a:spcPts val="1000"/>
              </a:spcBef>
              <a:spcAft>
                <a:spcPts val="1000"/>
              </a:spcAft>
              <a:buClr>
                <a:srgbClr val="7D0C00"/>
              </a:buClr>
              <a:buSzPct val="100000"/>
              <a:defRPr/>
            </a:pPr>
            <a:endParaRPr lang="en-US" altLang="en-US" sz="2400" dirty="0">
              <a:effectLst>
                <a:outerShdw blurRad="38100" dist="38100" dir="2700000" algn="tl">
                  <a:srgbClr val="000000">
                    <a:alpha val="43137"/>
                  </a:srgbClr>
                </a:outerShdw>
              </a:effectLst>
            </a:endParaRPr>
          </a:p>
          <a:p>
            <a:pPr lvl="1">
              <a:spcBef>
                <a:spcPts val="600"/>
              </a:spcBef>
              <a:spcAft>
                <a:spcPts val="600"/>
              </a:spcAft>
            </a:pPr>
            <a:endParaRPr lang="en-US" sz="2400" dirty="0"/>
          </a:p>
        </p:txBody>
      </p:sp>
      <p:pic>
        <p:nvPicPr>
          <p:cNvPr id="4" name="Picture 3"/>
          <p:cNvPicPr>
            <a:picLocks noChangeAspect="1"/>
          </p:cNvPicPr>
          <p:nvPr/>
        </p:nvPicPr>
        <p:blipFill>
          <a:blip r:embed="rId3" cstate="screen">
            <a:extLst>
              <a:ext uri="{BEBA8EAE-BF5A-486C-A8C5-ECC9F3942E4B}">
                <a14:imgProps xmlns:a14="http://schemas.microsoft.com/office/drawing/2010/main">
                  <a14:imgLayer r:embed="rId4">
                    <a14:imgEffect>
                      <a14:sharpenSoften amount="50000"/>
                    </a14:imgEffect>
                  </a14:imgLayer>
                </a14:imgProps>
              </a:ext>
              <a:ext uri="{28A0092B-C50C-407E-A947-70E740481C1C}">
                <a14:useLocalDpi xmlns:a14="http://schemas.microsoft.com/office/drawing/2010/main"/>
              </a:ext>
            </a:extLst>
          </a:blip>
          <a:stretch>
            <a:fillRect/>
          </a:stretch>
        </p:blipFill>
        <p:spPr>
          <a:xfrm>
            <a:off x="2244165" y="3676649"/>
            <a:ext cx="6703555" cy="2766091"/>
          </a:xfrm>
          <a:prstGeom prst="rect">
            <a:avLst/>
          </a:prstGeom>
          <a:ln>
            <a:solidFill>
              <a:schemeClr val="tx1"/>
            </a:solidFill>
          </a:ln>
        </p:spPr>
      </p:pic>
    </p:spTree>
    <p:extLst>
      <p:ext uri="{BB962C8B-B14F-4D97-AF65-F5344CB8AC3E}">
        <p14:creationId xmlns:p14="http://schemas.microsoft.com/office/powerpoint/2010/main" val="222570087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53342" y="361950"/>
            <a:ext cx="6433457" cy="1228725"/>
          </a:xfrm>
        </p:spPr>
        <p:txBody>
          <a:bodyPr/>
          <a:lstStyle/>
          <a:p>
            <a:r>
              <a:rPr lang="en-US" sz="4000" b="1" dirty="0"/>
              <a:t>How to Create a Journal Entry</a:t>
            </a:r>
          </a:p>
        </p:txBody>
      </p:sp>
      <p:sp>
        <p:nvSpPr>
          <p:cNvPr id="3" name="Content Placeholder 2"/>
          <p:cNvSpPr>
            <a:spLocks noGrp="1"/>
          </p:cNvSpPr>
          <p:nvPr>
            <p:ph idx="1"/>
          </p:nvPr>
        </p:nvSpPr>
        <p:spPr>
          <a:xfrm>
            <a:off x="2076449" y="1558590"/>
            <a:ext cx="6610350" cy="5048249"/>
          </a:xfrm>
        </p:spPr>
        <p:txBody>
          <a:bodyPr/>
          <a:lstStyle/>
          <a:p>
            <a:pPr marL="0" lvl="1" indent="0">
              <a:buNone/>
            </a:pPr>
            <a:r>
              <a:rPr lang="en-US" sz="2000" b="1" dirty="0"/>
              <a:t>Types of supporting documentation:</a:t>
            </a:r>
          </a:p>
          <a:p>
            <a:pPr marL="0" lvl="1" indent="0">
              <a:buNone/>
            </a:pPr>
            <a:endParaRPr lang="en-US" sz="800" b="1" dirty="0"/>
          </a:p>
          <a:p>
            <a:pPr lvl="1">
              <a:buFont typeface="Arial" panose="020B0604020202020204" pitchFamily="34" charset="0"/>
              <a:buChar char="•"/>
            </a:pPr>
            <a:r>
              <a:rPr lang="en-US" sz="1600" dirty="0"/>
              <a:t>Pages or screenshots from PeopleSoft or the Finance Intranet. Also Spreadsheets, emails, letters or memos are acceptable.</a:t>
            </a:r>
          </a:p>
          <a:p>
            <a:pPr marL="0" indent="0">
              <a:buNone/>
            </a:pPr>
            <a:endParaRPr lang="en-US" sz="1400" b="1" dirty="0"/>
          </a:p>
          <a:p>
            <a:pPr lvl="1">
              <a:buFont typeface="Arial" panose="020B0604020202020204" pitchFamily="34" charset="0"/>
              <a:buChar char="•"/>
            </a:pPr>
            <a:r>
              <a:rPr lang="en-US" sz="1600" dirty="0"/>
              <a:t>81/86 Transfer: Documentation from PeopleSoft or the Finance Intranet showing the funds are available in the account where the funds are being moved from to verify the funds are available for the move</a:t>
            </a:r>
            <a:r>
              <a:rPr lang="en-US" sz="1000" dirty="0"/>
              <a:t>.</a:t>
            </a:r>
            <a:endParaRPr lang="en-US" sz="1000" b="1" dirty="0"/>
          </a:p>
          <a:p>
            <a:pPr marL="0" lvl="1" indent="0">
              <a:buNone/>
            </a:pPr>
            <a:endParaRPr lang="en-US" sz="800" b="1" dirty="0"/>
          </a:p>
          <a:p>
            <a:pPr marL="0" lvl="1" indent="0">
              <a:buNone/>
            </a:pPr>
            <a:r>
              <a:rPr lang="en-US" sz="1400" b="1" dirty="0"/>
              <a:t>A journal entry must be self-containing so that someone reviewing the entry (including auditors) can see what adjustment was made and why. </a:t>
            </a:r>
          </a:p>
          <a:p>
            <a:pPr marL="0" lvl="1" indent="0">
              <a:buNone/>
            </a:pPr>
            <a:endParaRPr lang="en-US" sz="800" b="1" dirty="0"/>
          </a:p>
          <a:p>
            <a:pPr marL="0" lvl="1" indent="0">
              <a:buNone/>
            </a:pPr>
            <a:r>
              <a:rPr lang="en-US" sz="1400" b="1" dirty="0"/>
              <a:t>Relevant attachment is required for JE approval to post</a:t>
            </a:r>
          </a:p>
          <a:p>
            <a:pPr marL="0" lvl="1" indent="0">
              <a:buNone/>
            </a:pPr>
            <a:endParaRPr lang="en-US" sz="800" b="1" dirty="0"/>
          </a:p>
          <a:p>
            <a:pPr marL="0" lvl="1" indent="0">
              <a:buNone/>
            </a:pPr>
            <a:r>
              <a:rPr lang="en-US" sz="1400" b="1" dirty="0"/>
              <a:t>When attaching documents be sure to add a description of the document using the Description field.</a:t>
            </a:r>
          </a:p>
          <a:p>
            <a:pPr marL="0" indent="0">
              <a:buNone/>
            </a:pPr>
            <a:endParaRPr lang="en-US" sz="800" dirty="0"/>
          </a:p>
        </p:txBody>
      </p:sp>
      <p:pic>
        <p:nvPicPr>
          <p:cNvPr id="4" name="Picture 3"/>
          <p:cNvPicPr>
            <a:picLocks noChangeAspect="1"/>
          </p:cNvPicPr>
          <p:nvPr/>
        </p:nvPicPr>
        <p:blipFill>
          <a:blip r:embed="rId3">
            <a:extLst>
              <a:ext uri="{BEBA8EAE-BF5A-486C-A8C5-ECC9F3942E4B}">
                <a14:imgProps xmlns:a14="http://schemas.microsoft.com/office/drawing/2010/main">
                  <a14:imgLayer r:embed="rId4">
                    <a14:imgEffect>
                      <a14:sharpenSoften amount="50000"/>
                    </a14:imgEffect>
                  </a14:imgLayer>
                </a14:imgProps>
              </a:ext>
            </a:extLst>
          </a:blip>
          <a:stretch>
            <a:fillRect/>
          </a:stretch>
        </p:blipFill>
        <p:spPr>
          <a:xfrm>
            <a:off x="2253342" y="5695122"/>
            <a:ext cx="6372225" cy="911716"/>
          </a:xfrm>
          <a:prstGeom prst="rect">
            <a:avLst/>
          </a:prstGeom>
          <a:ln>
            <a:solidFill>
              <a:schemeClr val="tx1"/>
            </a:solidFill>
          </a:ln>
        </p:spPr>
      </p:pic>
    </p:spTree>
    <p:extLst>
      <p:ext uri="{BB962C8B-B14F-4D97-AF65-F5344CB8AC3E}">
        <p14:creationId xmlns:p14="http://schemas.microsoft.com/office/powerpoint/2010/main" val="428409764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52649" y="361950"/>
            <a:ext cx="6677025" cy="1219200"/>
          </a:xfrm>
        </p:spPr>
        <p:txBody>
          <a:bodyPr/>
          <a:lstStyle/>
          <a:p>
            <a:r>
              <a:rPr lang="en-US" sz="4000" b="1" dirty="0"/>
              <a:t>How to Create a Journal</a:t>
            </a:r>
            <a:br>
              <a:rPr lang="en-US" sz="4000" b="1" dirty="0"/>
            </a:br>
            <a:r>
              <a:rPr lang="en-US" sz="4000" b="1" dirty="0"/>
              <a:t> Entry</a:t>
            </a:r>
          </a:p>
        </p:txBody>
      </p:sp>
      <p:sp>
        <p:nvSpPr>
          <p:cNvPr id="3" name="Content Placeholder 2"/>
          <p:cNvSpPr>
            <a:spLocks noGrp="1"/>
          </p:cNvSpPr>
          <p:nvPr>
            <p:ph idx="1"/>
          </p:nvPr>
        </p:nvSpPr>
        <p:spPr>
          <a:xfrm>
            <a:off x="2152649" y="1657350"/>
            <a:ext cx="6543676" cy="5048250"/>
          </a:xfrm>
        </p:spPr>
        <p:txBody>
          <a:bodyPr/>
          <a:lstStyle/>
          <a:p>
            <a:pPr marL="0" lvl="1" indent="0">
              <a:buNone/>
            </a:pPr>
            <a:r>
              <a:rPr lang="en-US" sz="2000" b="1" dirty="0"/>
              <a:t>Use the Lines tab to enter chartfield string information</a:t>
            </a:r>
            <a:r>
              <a:rPr lang="en-US" sz="1600" b="1" dirty="0"/>
              <a:t>.</a:t>
            </a:r>
          </a:p>
          <a:p>
            <a:pPr marL="0" lvl="1" indent="0">
              <a:buNone/>
            </a:pPr>
            <a:r>
              <a:rPr lang="en-US" sz="1600" b="1" dirty="0"/>
              <a:t> </a:t>
            </a:r>
          </a:p>
          <a:p>
            <a:pPr marL="685800" lvl="2">
              <a:buFont typeface="Arial" panose="020B0604020202020204" pitchFamily="34" charset="0"/>
              <a:buChar char="•"/>
            </a:pPr>
            <a:r>
              <a:rPr lang="en-US" sz="1600" dirty="0"/>
              <a:t>Before entering the </a:t>
            </a:r>
            <a:r>
              <a:rPr lang="en-US" sz="1600" dirty="0" err="1"/>
              <a:t>chartfield</a:t>
            </a:r>
            <a:r>
              <a:rPr lang="en-US" sz="1600" dirty="0"/>
              <a:t> string you can use the Personalize link to hide or sort columns.</a:t>
            </a:r>
          </a:p>
          <a:p>
            <a:pPr marL="685800" lvl="2">
              <a:buFont typeface="Arial" panose="020B0604020202020204" pitchFamily="34" charset="0"/>
              <a:buChar char="•"/>
            </a:pPr>
            <a:endParaRPr lang="en-US" sz="1400" b="1" dirty="0"/>
          </a:p>
          <a:p>
            <a:pPr marL="685800" lvl="2">
              <a:buFont typeface="Arial" panose="020B0604020202020204" pitchFamily="34" charset="0"/>
              <a:buChar char="•"/>
            </a:pPr>
            <a:r>
              <a:rPr lang="en-US" sz="1600" dirty="0"/>
              <a:t>On the Lines tab, enter the </a:t>
            </a:r>
            <a:r>
              <a:rPr lang="en-US" sz="1600" dirty="0" err="1"/>
              <a:t>chartfield</a:t>
            </a:r>
            <a:r>
              <a:rPr lang="en-US" sz="1600" dirty="0"/>
              <a:t> string in respective boxes. Refer to the PeopleSoft Crosswalk for </a:t>
            </a:r>
            <a:r>
              <a:rPr lang="en-US" sz="1600" dirty="0" err="1"/>
              <a:t>chartfield</a:t>
            </a:r>
            <a:r>
              <a:rPr lang="en-US" sz="1600" dirty="0"/>
              <a:t> information as needed. </a:t>
            </a:r>
          </a:p>
          <a:p>
            <a:pPr marL="0" lvl="1" indent="0">
              <a:buNone/>
            </a:pPr>
            <a:endParaRPr lang="en-US" sz="1400" b="1" u="sng" dirty="0"/>
          </a:p>
          <a:p>
            <a:pPr marL="685800" lvl="2">
              <a:buFont typeface="Arial" panose="020B0604020202020204" pitchFamily="34" charset="0"/>
              <a:buChar char="•"/>
            </a:pPr>
            <a:r>
              <a:rPr lang="en-US" sz="1600" b="1" u="sng" dirty="0"/>
              <a:t>Note</a:t>
            </a:r>
            <a:r>
              <a:rPr lang="en-US" sz="1600" b="1" dirty="0"/>
              <a:t>: </a:t>
            </a:r>
            <a:r>
              <a:rPr lang="en-US" sz="1600" dirty="0"/>
              <a:t>PC Bus Unit, Project, and Activity are only used for projects and grants (in addition to the required </a:t>
            </a:r>
            <a:r>
              <a:rPr lang="en-US" sz="1600" dirty="0" err="1"/>
              <a:t>chartfields</a:t>
            </a:r>
            <a:r>
              <a:rPr lang="en-US" sz="1600" dirty="0"/>
              <a:t>).</a:t>
            </a:r>
          </a:p>
          <a:p>
            <a:pPr marL="685800" lvl="2">
              <a:buFont typeface="Arial" panose="020B0604020202020204" pitchFamily="34" charset="0"/>
              <a:buChar char="•"/>
            </a:pPr>
            <a:endParaRPr lang="en-US" sz="1600" b="1" dirty="0"/>
          </a:p>
          <a:p>
            <a:pPr marL="685800" lvl="2">
              <a:buFont typeface="Arial" panose="020B0604020202020204" pitchFamily="34" charset="0"/>
              <a:buChar char="•"/>
            </a:pPr>
            <a:endParaRPr lang="en-US" sz="1600" b="1" dirty="0"/>
          </a:p>
          <a:p>
            <a:pPr marL="685800" lvl="2">
              <a:buFont typeface="Arial" panose="020B0604020202020204" pitchFamily="34" charset="0"/>
              <a:buChar char="•"/>
            </a:pPr>
            <a:endParaRPr lang="en-US" sz="1600" b="1" dirty="0"/>
          </a:p>
          <a:p>
            <a:pPr marL="685800" lvl="2">
              <a:buFont typeface="Arial" panose="020B0604020202020204" pitchFamily="34" charset="0"/>
              <a:buChar char="•"/>
            </a:pPr>
            <a:endParaRPr lang="en-US" sz="1600" b="1" dirty="0"/>
          </a:p>
          <a:p>
            <a:pPr lvl="1">
              <a:buFont typeface="Arial" panose="020B0604020202020204" pitchFamily="34" charset="0"/>
              <a:buChar char="•"/>
            </a:pPr>
            <a:r>
              <a:rPr lang="en-US" sz="1600" b="1" u="sng" dirty="0"/>
              <a:t>Note</a:t>
            </a:r>
            <a:r>
              <a:rPr lang="en-US" sz="1600" b="1" dirty="0"/>
              <a:t>: </a:t>
            </a:r>
            <a:r>
              <a:rPr lang="en-US" sz="1600" dirty="0"/>
              <a:t>PC Bus Unit, Project, and Activity are only used for projects and grants (in addition to the required </a:t>
            </a:r>
            <a:r>
              <a:rPr lang="en-US" sz="1600" dirty="0" err="1"/>
              <a:t>chartfields</a:t>
            </a:r>
            <a:r>
              <a:rPr lang="en-US" sz="1600" dirty="0"/>
              <a:t>).</a:t>
            </a:r>
          </a:p>
          <a:p>
            <a:pPr marL="0" indent="0">
              <a:buNone/>
            </a:pPr>
            <a:endParaRPr lang="en-US" sz="2400" dirty="0"/>
          </a:p>
        </p:txBody>
      </p:sp>
      <p:pic>
        <p:nvPicPr>
          <p:cNvPr id="5" name="Picture 4"/>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2483318" y="4181475"/>
            <a:ext cx="6346356" cy="1711935"/>
          </a:xfrm>
          <a:prstGeom prst="rect">
            <a:avLst/>
          </a:prstGeom>
        </p:spPr>
      </p:pic>
    </p:spTree>
    <p:extLst>
      <p:ext uri="{BB962C8B-B14F-4D97-AF65-F5344CB8AC3E}">
        <p14:creationId xmlns:p14="http://schemas.microsoft.com/office/powerpoint/2010/main" val="2482429332"/>
      </p:ext>
    </p:extLst>
  </p:cSld>
  <p:clrMapOvr>
    <a:masterClrMapping/>
  </p:clrMapOvr>
</p:sld>
</file>

<file path=ppt/theme/theme1.xml><?xml version="1.0" encoding="utf-8"?>
<a:theme xmlns:a="http://schemas.openxmlformats.org/drawingml/2006/main" name="General Accounting PS Forum.4-14-2016">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10.xml><?xml version="1.0" encoding="utf-8"?>
<a:theme xmlns:a="http://schemas.openxmlformats.org/drawingml/2006/main" name="2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11.xml><?xml version="1.0" encoding="utf-8"?>
<a:theme xmlns:a="http://schemas.openxmlformats.org/drawingml/2006/main" name="3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12.xml><?xml version="1.0" encoding="utf-8"?>
<a:theme xmlns:a="http://schemas.openxmlformats.org/drawingml/2006/main" name="4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1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PP_Template_Style1_Titl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Style2_Footer">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PP_Template_Style2_Header">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5.xml><?xml version="1.0" encoding="utf-8"?>
<a:theme xmlns:a="http://schemas.openxmlformats.org/drawingml/2006/main" name="PP_Template_Style2_Footer">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6.xml><?xml version="1.0" encoding="utf-8"?>
<a:theme xmlns:a="http://schemas.openxmlformats.org/drawingml/2006/main" name="1_PP_Template_Style2_Logo">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7.xml><?xml version="1.0" encoding="utf-8"?>
<a:theme xmlns:a="http://schemas.openxmlformats.org/drawingml/2006/main" name="PP_Template_Style2_Logo">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8.xml><?xml version="1.0" encoding="utf-8"?>
<a:theme xmlns:a="http://schemas.openxmlformats.org/drawingml/2006/main" name="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9.xml><?xml version="1.0" encoding="utf-8"?>
<a:theme xmlns:a="http://schemas.openxmlformats.org/drawingml/2006/main" name="1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General Accounting PS Forum.4-14-2016</Template>
  <TotalTime>3100</TotalTime>
  <Words>1342</Words>
  <Application>Microsoft Office PowerPoint</Application>
  <PresentationFormat>On-screen Show (4:3)</PresentationFormat>
  <Paragraphs>241</Paragraphs>
  <Slides>31</Slides>
  <Notes>30</Notes>
  <HiddenSlides>0</HiddenSlides>
  <MMClips>0</MMClips>
  <ScaleCrop>false</ScaleCrop>
  <HeadingPairs>
    <vt:vector size="6" baseType="variant">
      <vt:variant>
        <vt:lpstr>Fonts Used</vt:lpstr>
      </vt:variant>
      <vt:variant>
        <vt:i4>3</vt:i4>
      </vt:variant>
      <vt:variant>
        <vt:lpstr>Theme</vt:lpstr>
      </vt:variant>
      <vt:variant>
        <vt:i4>12</vt:i4>
      </vt:variant>
      <vt:variant>
        <vt:lpstr>Slide Titles</vt:lpstr>
      </vt:variant>
      <vt:variant>
        <vt:i4>31</vt:i4>
      </vt:variant>
    </vt:vector>
  </HeadingPairs>
  <TitlesOfParts>
    <vt:vector size="46" baseType="lpstr">
      <vt:lpstr>ＭＳ Ｐゴシック</vt:lpstr>
      <vt:lpstr>Arial</vt:lpstr>
      <vt:lpstr>Calibri</vt:lpstr>
      <vt:lpstr>General Accounting PS Forum.4-14-2016</vt:lpstr>
      <vt:lpstr>PP_Template_Style1_Title</vt:lpstr>
      <vt:lpstr>Style2_Footer</vt:lpstr>
      <vt:lpstr>PP_Template_Style2_Header</vt:lpstr>
      <vt:lpstr>PP_Template_Style2_Footer</vt:lpstr>
      <vt:lpstr>1_PP_Template_Style2_Logo</vt:lpstr>
      <vt:lpstr>PP_Template_Style2_Logo</vt:lpstr>
      <vt:lpstr>Custom Design</vt:lpstr>
      <vt:lpstr>1_Custom Design</vt:lpstr>
      <vt:lpstr>2_Custom Design</vt:lpstr>
      <vt:lpstr>3_Custom Design</vt:lpstr>
      <vt:lpstr>4_Custom Design</vt:lpstr>
      <vt:lpstr>Controller’s Office – Journal Entry Training March 19, 2019</vt:lpstr>
      <vt:lpstr>Discussion Topics</vt:lpstr>
      <vt:lpstr>Journal Entry Overview</vt:lpstr>
      <vt:lpstr>How to Create a Journal Entry</vt:lpstr>
      <vt:lpstr>How to Create a Journal Entry</vt:lpstr>
      <vt:lpstr>How to Create a Journal Entry</vt:lpstr>
      <vt:lpstr>How to Create a Journal Entry</vt:lpstr>
      <vt:lpstr>How to Create a Journal Entry</vt:lpstr>
      <vt:lpstr>How to Create a Journal  Entry</vt:lpstr>
      <vt:lpstr>How to Create a Journal  Entry</vt:lpstr>
      <vt:lpstr>How to Create a Journal Entry  </vt:lpstr>
      <vt:lpstr>How to Create a Journal  Entry</vt:lpstr>
      <vt:lpstr>How to Create a Journal  Entry</vt:lpstr>
      <vt:lpstr>How to Create a Journal  Entry </vt:lpstr>
      <vt:lpstr>How to Create a Journal Entry</vt:lpstr>
      <vt:lpstr>How to Create a Journal Entry </vt:lpstr>
      <vt:lpstr>How to Create a Journal Entry</vt:lpstr>
      <vt:lpstr>How to Create a Journal Entry</vt:lpstr>
      <vt:lpstr>How to Create a Journal Entry</vt:lpstr>
      <vt:lpstr>How to Search for a Journal Entry</vt:lpstr>
      <vt:lpstr>How to Search for a Journal Entry</vt:lpstr>
      <vt:lpstr>How to Copy a Journal Entry</vt:lpstr>
      <vt:lpstr>How to Copy a Journal Entry</vt:lpstr>
      <vt:lpstr>How to Delete a Journal Entry</vt:lpstr>
      <vt:lpstr>How to Delete a Journal Entry</vt:lpstr>
      <vt:lpstr>PeopleSoft Demonstration</vt:lpstr>
      <vt:lpstr>Where to Find the Resources Referenced in this Presentation</vt:lpstr>
      <vt:lpstr>Where to Find the Resources Referenced in this Presentation</vt:lpstr>
      <vt:lpstr>General Accounting Contact</vt:lpstr>
      <vt:lpstr>Questions</vt:lpstr>
      <vt:lpstr>PowerPoint Presentation</vt:lpstr>
    </vt:vector>
  </TitlesOfParts>
  <Company>University of South Carolina</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PeopleSoft Topics Controller’s Office – General Accounting  May 12, 2016</dc:title>
  <dc:creator>KIBLER, MANDY</dc:creator>
  <cp:lastModifiedBy>HOLLAND, DREW</cp:lastModifiedBy>
  <cp:revision>229</cp:revision>
  <cp:lastPrinted>2016-05-24T17:33:16Z</cp:lastPrinted>
  <dcterms:created xsi:type="dcterms:W3CDTF">2016-05-12T02:22:40Z</dcterms:created>
  <dcterms:modified xsi:type="dcterms:W3CDTF">2019-03-19T16:57:36Z</dcterms:modified>
</cp:coreProperties>
</file>