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6"/>
  </p:notesMasterIdLst>
  <p:sldIdLst>
    <p:sldId id="278" r:id="rId2"/>
    <p:sldId id="257" r:id="rId3"/>
    <p:sldId id="258" r:id="rId4"/>
    <p:sldId id="276" r:id="rId5"/>
    <p:sldId id="273" r:id="rId6"/>
    <p:sldId id="277" r:id="rId7"/>
    <p:sldId id="274" r:id="rId8"/>
    <p:sldId id="259" r:id="rId9"/>
    <p:sldId id="260" r:id="rId10"/>
    <p:sldId id="279" r:id="rId11"/>
    <p:sldId id="262" r:id="rId12"/>
    <p:sldId id="269" r:id="rId13"/>
    <p:sldId id="271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151" autoAdjust="0"/>
  </p:normalViewPr>
  <p:slideViewPr>
    <p:cSldViewPr snapToGrid="0" snapToObjects="1">
      <p:cViewPr varScale="1">
        <p:scale>
          <a:sx n="77" d="100"/>
          <a:sy n="77" d="100"/>
        </p:scale>
        <p:origin x="-10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C170D-8488-E242-9C92-2DB51A473104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0831E-C1E6-444F-8FA4-B15943A22A9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00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PCC II-K.3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0831E-C1E6-444F-8FA4-B15943A22A9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Recommend</a:t>
            </a:r>
            <a:r>
              <a:rPr lang="en-US" baseline="0" dirty="0" smtClean="0"/>
              <a:t> a handout to help midshipmen follow along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0831E-C1E6-444F-8FA4-B15943A22A9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420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70831E-C1E6-444F-8FA4-B15943A22A9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70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88829D1-61B8-4254-A018-B7E720796D71}" type="datetimeFigureOut">
              <a:rPr lang="en-US" smtClean="0"/>
              <a:pPr/>
              <a:t>5/29/2012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42A6D9-7892-445A-B2F2-992E85B4F6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.navy.mil/bupers-npc/career/performanceevaluation/Pages/default.aspx" TargetMode="External"/><Relationship Id="rId2" Type="http://schemas.openxmlformats.org/officeDocument/2006/relationships/hyperlink" Target="http://navyfitrep.com/files/161010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avy.mil/search/display.asp?story_id=5991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smtClean="0"/>
              <a:t>Performance Evaluations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 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ake personnel bias into account when you are evaluating someone</a:t>
            </a:r>
          </a:p>
          <a:p>
            <a:r>
              <a:rPr lang="en-US" dirty="0"/>
              <a:t>G</a:t>
            </a:r>
            <a:r>
              <a:rPr lang="en-US" dirty="0" smtClean="0"/>
              <a:t>ive an individual fives because you like them</a:t>
            </a:r>
          </a:p>
          <a:p>
            <a:pPr lvl="1"/>
            <a:r>
              <a:rPr lang="en-US" dirty="0" smtClean="0"/>
              <a:t>A </a:t>
            </a:r>
            <a:r>
              <a:rPr lang="en-US" b="1" dirty="0" smtClean="0"/>
              <a:t>five</a:t>
            </a:r>
            <a:r>
              <a:rPr lang="en-US" dirty="0" smtClean="0"/>
              <a:t> is only given to sailors with absolutely outstanding performance</a:t>
            </a:r>
          </a:p>
          <a:p>
            <a:pPr lvl="1"/>
            <a:r>
              <a:rPr lang="en-US" b="1" dirty="0" smtClean="0"/>
              <a:t>Threes</a:t>
            </a:r>
            <a:r>
              <a:rPr lang="en-US" dirty="0" smtClean="0"/>
              <a:t> are the average and what should be given out most of the time</a:t>
            </a:r>
            <a:endParaRPr lang="en-US" dirty="0"/>
          </a:p>
        </p:txBody>
      </p:sp>
      <p:sp>
        <p:nvSpPr>
          <p:cNvPr id="30722" name="AutoShape 2" descr="data:image/jpeg;base64,/9j/4AAQSkZJRgABAQAAAQABAAD/2wCEAAkGBhAPEBUUEBAVEBIQFRQVFBUPDw8UEBQRFRQVFRQRFhQXHCYfGhojGRUSIC8gIycpLiwsFx4xNTAqNiYrLSkBCQoKDgwOGg8PGiwlHyUpLCkpKS4sNCwxMCwpNSwsLCksLCwsLywsLCksLC01LDAsLCwwLCwpKSwsKSwsLC8sLP/AABEIAMkA+wMBIgACEQEDEQH/xAAcAAEAAQUBAQAAAAAAAAAAAAAABwECAwYIBQT/xABDEAABAwEEBgUHCwMEAwAAAAABAAIDEQQhMUEFBgcSUXETImGBkRQycqGxwfAjQkNSU2KCkrLC0TOi0hUkc7OEk+H/xAAbAQEAAgMBAQAAAAAAAAAAAAAABAYCAwUBB//EADERAAIBAwAHBwQDAAMAAAAAAAABAgMEEQUSITFBUYETIjJhcbHhkaHB0QYU8CRCYv/aAAwDAQACEQMRAD8AnFERAEREAREQBERAEREAREQBEVnSjnyvQF6KzfP1T30CbzuA8UBeis3ncB4//E3z9XwIQF6KzpRndzBCuBQFUREAREQBERAFYXn6pPe3+VeiAwSSkfd57v8AKt6c8f0YeK+mipujh6kB8wnPH9H+S+kJRVQBERAEREAREQBERAERWF9bh45BAXOcBirak4Xc8fBeJp7Wyz2K5x6WbJjCN4ekcGj19hUd6a1ytVrqC/o4z9HESBT7zsXd93YtU6sYnWstE17rveGPN/hcfbzJG0nrVYrNUSTB7x8xnXdXgQLh30WtW3akcILOBwMr/wBjf8loSoo0q8nuLPQ0Fa0/HmT8/wBL5NktG0K3vwkbH2RxM9rqlfDJrbbnY2qTucG/pAXkqhK1OcnxOnGyt4eGnH6I9VutduGFql7319q+qHaBpBn0wf2PijPrAB9a14lWkpryXE9lZ28vFTj9Eb1Y9q8o/rWdrxxic5h8HV9oWx6M18sFoIHSdA85TDcv9MVb61DzisTitiryRz62grSr4U4vyf4Z0S1xpUEOBwww54FXNeD/AAcVAuhtarVYj8jKQ3ON3WiP4ThzFCpK1b2j2a2EMmpZ5jcN53ybj91+R7D61IhWjLYVq90JcWyco96PNb+q/WTckWPeIxvHH+VkW84YREQBERAEREAREQBERAEREAREQBEWNxqaZZ/wgBNewZlaJrVr9SsNjOFzpR6xH/l4cV82vGuXSE2ezupGLpHtPnnNjT9Xic+WOkVUSrW4RLdorQywq1wvSP5f6+pc5xJJJJJvJJqScySrURRS2BUSq9zRWpVttNC2Lo2H50x3BzDfOPgvUm9xqq1qdFa1SSS8zwqqhKkSybK2C+e0k8RExrR+Z1fYvRj2c6PGPSP5zH9tFtVCbOTPTtnF7G36L94IoLljLlLcmzrRxwD28pn++q8+17J4Hf0bS9h++GSD1bpR0JiGnrOT2tr1X6yRg5yxuctr0vs2t0FSxotDRnCevT0DQ+FVqMzS0kOBa4XEOBBB4EHBaZRcd516FxSrrNKSfoWuKxuKOcrCViSTeNTNpUllIitRMsGAdeZIh+5vZiMuCluzWlj2NfE4PjeKgtNQQcweC5pJW16ia9P0fJuSEuszz1m4mMn6Rg9oz5qTSr42S3Fa0toWNZOtQWJcVz+fcnMFVWCGZrmh7HB0bwHAtNW0N4cDwKzqcUVrGxhERAEREAREQBERAEREAREQFr3ZDE/FVp2v2s3k8fk8LqSSDrkG9kZ/c6/kK8Qtk0lpJlnhfM/zWCoGZya0dpNB3qFLdbnzyOkkNXyEuPfkOwCgHYFHrT1VhFg0JYKvU7Wa7sfu/j9GFKq2qpVQi9l1UqrC5ULkBImzdtiePMHlTamshDqt+tHkKZ59tFvgJJoTTsGY41UAwWt8bw+NxY9hq1zTeDxUt6oa4Mt7Nx9GWhgqQLg4fXZ2cRkplGovCUzTejqkZO4i248eOPj2NlEQ4eKvorGPyOPxer1JKuFaYwclciAs3CMD3G9eTp3Vmy25tLRF18GyNukbyfnyNR2L2VQiuK8aT2M2U6k6clKDw+aIK1u1EtGjzvf1oCbpGjza4CRvzT24H1LViV0zLGC0teA9jgQQ4AihuIIOIUObQ9QTYj09nBNmcbxiYXHAegTgcsDlWDWo6u2O4u2idNdu1Rr7JcHz+fc0clUJVCVY9yjFmbwSTsp106N4sc7vk5D8iSfNecYuTsu30lLTLrvDkuWmvIIINCLwQaEHIgroLUbWX/UbG15Py0XUlH3wPO5OFDzJGSnW8891lH09YqEv7EFsfi9efX39TZkVGuqFVSirhERAEREAREQBERAFZKbqcbv5V6xk9b0R7UBHm1LTPWjszTc0dI+nE1DG9w3j3haBvL6dPaV8ptMsuUjyW+gLmD8oavg31zaktaTZ9OsLb+vbxp8cbfV7zNvq6CJ8jt1jS91CaNBJo0Ek0HAAlfNvqS9lehQ2N9qeL31ZHdgxp67hzcKfh7V5COu8C+u1aUXVfolzZHBerS9SHr5qJUOtNkbXF0sbR4yMHtb3hRqXpODg8Mzs7und0+0p9VyMpeq2e2Pie18bix7DVrmmhBGa+cvVhesMktpNYZNmpmubNIM3H0ZaWCrmi4OH2jOziMvBbQx+Rx+L1zdZra+J7XxuLHsNWuaaEEZqZ9Sddo9Is3H0ZaYxVzRcHD7RnZxGXgVNo1tbY95R9L6Idu3WorucVy+PY21FYx+Rx+L1epJWwiIgC+eezte10cjQ+OQFpDrwQRQtPYvoVHtqEPU8PKOedd9WnaOtRjvMb+tE45xk4E/Wabj3HNa5VT3tJ1e8tsDyBWazVkZTE7o+UZ3ty4hqgKq51WGpLYfQ9GXzu6CcvEtj/fUrVbpsp1g8ltwjcaR2qkZ4dJjE7xq38a0qqujlLXBzTRzSCCMQQag+KwjLVeSZcUlXpSpy4o6nZcSO8e9XrzdC6TFqs0M4+lY1xpkXDrN7nVHcvSXUTyfMZRcW4vegiIhiEREAREQBERAF4utVu6Cw2iQXHceB6Tvk2+she0Vpe1G0bmjCPtJIm+sv/asJvEWyXZU+0uKcHxkvciDfVN9YN9N5cs+pH0Mq4gNvJIAHEm4DxXQmjNHizwRQtwjY1vPdAqe83qDNTLN0ukLM3EdK1x5MrJ+1T83zj2AKZbLeynfySq9anS8m/wAL8gil4wzHvCjbaBqDXetNjbXF0sTR3mRg9re8KTVjc2l4wzHvCkTgprDK/Z3lS0qdpT6rmjmguVpcpN2h7Pa71qsbeLpYmjHMyMHtb3hRcSubODg8M+j2d5Tu6faU+q5MuLlkstsfC9skbix7DVrmm8ELBVUqsCW0msMnXUjXePSMe4+kdpjHWaLg4D6RnZxGXgVtbH5HH4vXMlktkkMjZInFj2GrXNNCCFN+o+vEeko9x9I7TGOs0XBw+0Z2cRl4FT6NbW7st5RdL6Idu3WorucVy+PY29FYx+Rx+L1epJWwiIgMZF/Y4esLmzW3RPkltnhAo1kh3P8Ajd12f2uaulJMuY9dyhHbRZAzSDXgf1YWE+k1z2ewNUe4Xdyd/QNVxruHBr7r/M0JFSqVUIumSc9kFv6XRpYTfBJIwcjSQet7vBb201CinYXaLrUzthcO/pGn2NUqQ+aF0KTzBHz3SkNS7mvPP12l6Ii2nOCIiAIiIAiIgKOwWg7YHUsEX/Oz/qkW/FaJtbi3tGtP1Joz4te39y11fAzo6LeLyn6kN7ybysqlVyz6abZsxv0pByl/6XqdGYnu9igDZ7aRHpOzE5vLfzscweshT8zE9yn23hfqUX+Rp/2Yv/yvdmRERSStmNzaXjDMe8KMdomzuu9arG3i6WJgx4yMA9be8ZqUljc2l4wzHvCwnBTWGTLO8qWlTtKfVc0cvVSqlHaLs7rvWqxt4uliaMczIwe1veFFT5QO1cycHB4Z9GtL6ldUu0g/VcmX1V1m0k+CRskTyyRhq1zTeCF8b5SVZVeJGc6qksI6C1E18j0nHuPpHaoxVzRcHD7RnZxGXgVtzH5HH4vXK1it0kEjZInmOSM1a5poQfjJT1qHr5HpOPdfSO1Rir2jBw+0Z2cRl4FT6VXW2PeUfSejOxfa0vDxXL4NyRWMfkcfi9XqQcIsmw7x7VEG3MDp7Mc+jk/W3+SpflwHMe1QttwtNbbCz6kFTzfI/wBzQtNfwHX0Mv8Alx9H7EdVSqtqlVALxklDYY7/AHFp/wCJn6z/ACpghw7z7VEmwmLr2p3BsLfEyH3BS3Dgp9DwIoumHm7l09kXoiLccoIiIAiIgCIiALV9f7H0ujLQ0Ysbv/8AreHn+0FbQvmtNna8PY4VbI0g8nDdd6l5JZTRuoVOyqxqcmn9DmOqpVZ7fY3QSvif50T3MPNpIPsXzrkH1dNNZR9FgthhljkbjE9jxzY4OHsXS8E7Xhj2GrZGgg8WuG80+C5gU3bLNOeU2ERE/KWU7nb0d5idypVv4FKtpYbRWP5HbuVKNZf9Xh+j+fc3lFax1QrlOKSEREBjc2l4wzHvCinaXs13t612Jl97pomDHMyxgZ8W94zUtLG5tLx3j3hYTgprDJNrdTtp68Oq5nJ6VUs7S9mu9vWuxMvvdNEwY5mWMceLe8ZqJVz5wcXhl4tbuFzDXh1XIrVZ7FbpIJGyRPMckZq1zTeD8ZL5qpVYkl4awzoTUPX2PSce6+kdqjFXsGDh9ozs4jLwK29j8jj8XrlOw26SCRskTzHJGatc03g/GWanzULX2PSce6+kdqjFXsGDh9qzs4jLwKm0qutse8qGktG9i+0peHly+Db3m8dl/uC512kaUFo0naHA1axwibyiAYf7g496nHWrTosNjmncRvNbRg4yHqxjxNT2Armh7ySSTUm8k4k5lY3Et0SToOjtlVfovd/gVSqtqq1UQs+SbNilj3LDLKRfLMQO1sbGgf3OepHYKALX9S9FeS6Ps8RFHbjXPGYe8mR47i4juWxLpU1iKR8+vKva15z8wiIsyKEREAREQBERAFjlGB4ewrIqEVQEIbYdEeT2wThvUtTammAlYA1w7xuHvKj42o5BdE686tf6hYpIgPlWdeIn7VoNB+IEt/F2LnB7S0kEEEGhBFCCMQQufWhqyzzLtoq+lVoKGdsdnTh/vIyGd3HwXv6ia1HR1sbISTE/qTAX1jJ84Di00I5EZrW0WpPDyifVXbRcJ7Uzq+CdrgHNcHMeAQ5pq0giocDwIovpUK7K9oYgpY7W+kTjSGRxujJ+iccmE4HIngbpkY+lxw4+4rpQmprKKJdW0rapqS6PmZkRFmRQiIgMT2UvHePeFFG0vZpXetdiZfe6aFgxzMsYHrb3jNS4sT2UvHePeFhOCmsMk21zO3nrw6rmcmpVSztM2aV3rXYmX3umhYMczLGB6294zCiVc+cHF4Zdba6hcQ14dVyK1Wew26SCRskTzHJGatc00IPxlmvnRYkh4awzbNc9oE2k44WPYIxEKvDT1XzXjfAyG7gMt5y1Sqoi9bbeWa6VOFKOpBYRWq2DUPQPl1vhjIqwO6SXh0TL3A8zRv4lrynHY/qz5NZTaJG0ktVC2uIgHmfmPW5bqzpR1pEW/uewot8XsX+8iQmXnl7SsqtjbQK5dEo4REQBERAEREAREQBERAYpW5+PJQttg1M6GXyyFvyUx+WAFzJj8/k/9XpBTcvit1hZKx0crQ+OQFrmuwIOLVhOGusEq0uZW9RTXVeRynVKrZte9SZNGT0vfZ5CTFJ2Y9G7749Yv4gauuc008Mu1OrGpFTi9jLqqR9Qtq7rKGwW2skAoGSCrpIhk0jF7B4jKtwEbIvYycXlGuvQhXjqTR1bYLfHMwSQyNljfe0scC08j7l9bZQew9q5c0DrPa7A/es0zo6+c3GN3pMNx54qTNB7cInANttnLDm+z9ZnMxuNR3FymRrxe/YVq40VVpvNPvL7ktIta0brxo60U6K2xgn5r39G78slCvbitG8KteHD7tD7Ctyae45cqcobJJo+pF87pCMXAcxT2rydIa2WGCvTW2JtMumYXfkbV3qRtI8jCUtkVk9eWjbx4DHmFE+07ZqKPtdjbSlXTxNFBTF0zB6y3vGa9HTW2qxxAiyxPtLvrOHRRc6nrHwHNRnrLr5bdI3TS7sVaiKKrYuyoxce1xKj1akGsbztaPtLmFRTXdXHPHoeBVKq1FDLPkuqlVavU1c1en0hO2GBtSb3OPmMZm9x4D1mgF5XqWTGU1FOUnsPZ2d6nHSVqG+D5PDR0x4/ViB4up3AE8F0PDGLqABrbgAKC66gHALy9W9XorBZ2wQC5t7nHznvPnSO7TTuAAyXtNbRT6cNRFNvrt3NTK3Ld++pVERbSAEREAREQBERAEREAREQBUc2uKqiA8vS+iIrTE6G0MEkb7r+ORBycMioD142fT6MeXCstmcepKBhXBkgHmu7cDlwHR5FcV8tpsrXNLXtEjHAhzXAOBacQQcQtdSmpk60vZ2z2bVxRycilrXDY1WsujjjeYHu/wCt5/S7xyUV2ywyQPLJY3Rvbi2Rpa4dxUGUHHeWqhdU66zB9OJhRURYEjJcgcRgaclaiAvLycSTzKtVEQFUVEQZKoqsYXEBoJJNAACSScAApF1R2PTz0kttbNFj0d3lDxwI+jHO/szWUYuTwjTWuKdGOtN4NS1X1UtOkpujgbcKb8jq9HG3i48eAF5XQOquqcGjYeigFXOoZJHAb8jvrO4AX0bl4k/fonRENmiEVnjbFG3ANGeZJN7ieJXosYBgptOkoepVr2/ncPVWyPL9hjKK5EW45wREQBERAEREAREQBERAEREAREQBERAY3w8Lj6l5Om9XrNbGblqgbKBgSOs30XjrN7ivaRGsnsZOLymQ/pvYc01dYrTu8I7QKjkJGCvi081pGlNm+k7NXesr5Gj50FJW8+pUjvAXSjoQezkrDAcj4haJUIs6dLSleGx7fU5Lmgew0e0sIye0tPgVYusprLvij2NeODgHDwK86XVexv8AOsMDj22aAnxotbt/Mmx0yuMPucvKrWkmgFTwF5XTseqVhbhYLOP/ABYP4Xo2ewNj/pxMj9BrGfpCf13zD0zHhD7nNujdRtI2n+lY5aH5z2dGz8z6BbpoXYdK6htlobGM2QDffyL3UaO4OUy9CcyrxAM7+a2RoRW8h1dK1p7I4Rr2ruplisA/20A385H9eU/jOHJtB2LYGwcfDJZaItySW45k5ym8yeWERF6YhERAEREAREQBERAEREAREQBERAEREAREQBERAEREAREQBERAEREAREQBERAEREAREQBERAER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724" name="AutoShape 4" descr="data:image/jpeg;base64,/9j/4AAQSkZJRgABAQAAAQABAAD/2wCEAAkGBhAPEBUUEBAVEBIQFRQVFBUPDw8UEBQRFRQVFRQRFhQXHCYfGhojGRUSIC8gIycpLiwsFx4xNTAqNiYrLSkBCQoKDgwOGg8PGiwlHyUpLCkpKS4sNCwxMCwpNSwsLCksLCwsLywsLCksLC01LDAsLCwwLCwpKSwsKSwsLC8sLP/AABEIAMkA+wMBIgACEQEDEQH/xAAcAAEAAQUBAQAAAAAAAAAAAAAABwECAwYIBQT/xABDEAABAwEEBgUHCwMEAwAAAAABAAIDEQQhMUEFBgcSUXETImGBkRQycqGxwfAjQkNSU2KCkrLC0TOi0hUkc7OEk+H/xAAbAQEAAgMBAQAAAAAAAAAAAAAABAYCAwUBB//EADERAAIBAwAHBwQDAAMAAAAAAAABAgMEEQUSITFBUYETIjJhcbHhkaHB0QYU8CRCYv/aAAwDAQACEQMRAD8AnFERAEREAREQBERAEREAREQBEVnSjnyvQF6KzfP1T30CbzuA8UBeis3ncB4//E3z9XwIQF6KzpRndzBCuBQFUREAREQBERAFYXn6pPe3+VeiAwSSkfd57v8AKt6c8f0YeK+mipujh6kB8wnPH9H+S+kJRVQBERAEREAREQBERAERWF9bh45BAXOcBirak4Xc8fBeJp7Wyz2K5x6WbJjCN4ekcGj19hUd6a1ytVrqC/o4z9HESBT7zsXd93YtU6sYnWstE17rveGPN/hcfbzJG0nrVYrNUSTB7x8xnXdXgQLh30WtW3akcILOBwMr/wBjf8loSoo0q8nuLPQ0Fa0/HmT8/wBL5NktG0K3vwkbH2RxM9rqlfDJrbbnY2qTucG/pAXkqhK1OcnxOnGyt4eGnH6I9VutduGFql7319q+qHaBpBn0wf2PijPrAB9a14lWkpryXE9lZ28vFTj9Eb1Y9q8o/rWdrxxic5h8HV9oWx6M18sFoIHSdA85TDcv9MVb61DzisTitiryRz62grSr4U4vyf4Z0S1xpUEOBwww54FXNeD/AAcVAuhtarVYj8jKQ3ON3WiP4ThzFCpK1b2j2a2EMmpZ5jcN53ybj91+R7D61IhWjLYVq90JcWyco96PNb+q/WTckWPeIxvHH+VkW84YREQBERAEREAREQBERAEREAREQBEWNxqaZZ/wgBNewZlaJrVr9SsNjOFzpR6xH/l4cV82vGuXSE2ezupGLpHtPnnNjT9Xic+WOkVUSrW4RLdorQywq1wvSP5f6+pc5xJJJJJvJJqScySrURRS2BUSq9zRWpVttNC2Lo2H50x3BzDfOPgvUm9xqq1qdFa1SSS8zwqqhKkSybK2C+e0k8RExrR+Z1fYvRj2c6PGPSP5zH9tFtVCbOTPTtnF7G36L94IoLljLlLcmzrRxwD28pn++q8+17J4Hf0bS9h++GSD1bpR0JiGnrOT2tr1X6yRg5yxuctr0vs2t0FSxotDRnCevT0DQ+FVqMzS0kOBa4XEOBBB4EHBaZRcd516FxSrrNKSfoWuKxuKOcrCViSTeNTNpUllIitRMsGAdeZIh+5vZiMuCluzWlj2NfE4PjeKgtNQQcweC5pJW16ia9P0fJuSEuszz1m4mMn6Rg9oz5qTSr42S3Fa0toWNZOtQWJcVz+fcnMFVWCGZrmh7HB0bwHAtNW0N4cDwKzqcUVrGxhERAEREAREQBERAEREAREQFr3ZDE/FVp2v2s3k8fk8LqSSDrkG9kZ/c6/kK8Qtk0lpJlnhfM/zWCoGZya0dpNB3qFLdbnzyOkkNXyEuPfkOwCgHYFHrT1VhFg0JYKvU7Wa7sfu/j9GFKq2qpVQi9l1UqrC5ULkBImzdtiePMHlTamshDqt+tHkKZ59tFvgJJoTTsGY41UAwWt8bw+NxY9hq1zTeDxUt6oa4Mt7Nx9GWhgqQLg4fXZ2cRkplGovCUzTejqkZO4i248eOPj2NlEQ4eKvorGPyOPxer1JKuFaYwclciAs3CMD3G9eTp3Vmy25tLRF18GyNukbyfnyNR2L2VQiuK8aT2M2U6k6clKDw+aIK1u1EtGjzvf1oCbpGjza4CRvzT24H1LViV0zLGC0teA9jgQQ4AihuIIOIUObQ9QTYj09nBNmcbxiYXHAegTgcsDlWDWo6u2O4u2idNdu1Rr7JcHz+fc0clUJVCVY9yjFmbwSTsp106N4sc7vk5D8iSfNecYuTsu30lLTLrvDkuWmvIIINCLwQaEHIgroLUbWX/UbG15Py0XUlH3wPO5OFDzJGSnW8891lH09YqEv7EFsfi9efX39TZkVGuqFVSirhERAEREAREQBERAFZKbqcbv5V6xk9b0R7UBHm1LTPWjszTc0dI+nE1DG9w3j3haBvL6dPaV8ptMsuUjyW+gLmD8oavg31zaktaTZ9OsLb+vbxp8cbfV7zNvq6CJ8jt1jS91CaNBJo0Ek0HAAlfNvqS9lehQ2N9qeL31ZHdgxp67hzcKfh7V5COu8C+u1aUXVfolzZHBerS9SHr5qJUOtNkbXF0sbR4yMHtb3hRqXpODg8Mzs7und0+0p9VyMpeq2e2Pie18bix7DVrmmhBGa+cvVhesMktpNYZNmpmubNIM3H0ZaWCrmi4OH2jOziMvBbQx+Rx+L1zdZra+J7XxuLHsNWuaaEEZqZ9Sddo9Is3H0ZaYxVzRcHD7RnZxGXgVNo1tbY95R9L6Idu3WorucVy+PY21FYx+Rx+L1epJWwiIgC+eezte10cjQ+OQFpDrwQRQtPYvoVHtqEPU8PKOedd9WnaOtRjvMb+tE45xk4E/Wabj3HNa5VT3tJ1e8tsDyBWazVkZTE7o+UZ3ty4hqgKq51WGpLYfQ9GXzu6CcvEtj/fUrVbpsp1g8ltwjcaR2qkZ4dJjE7xq38a0qqujlLXBzTRzSCCMQQag+KwjLVeSZcUlXpSpy4o6nZcSO8e9XrzdC6TFqs0M4+lY1xpkXDrN7nVHcvSXUTyfMZRcW4vegiIhiEREAREQBERAF4utVu6Cw2iQXHceB6Tvk2+she0Vpe1G0bmjCPtJIm+sv/asJvEWyXZU+0uKcHxkvciDfVN9YN9N5cs+pH0Mq4gNvJIAHEm4DxXQmjNHizwRQtwjY1vPdAqe83qDNTLN0ukLM3EdK1x5MrJ+1T83zj2AKZbLeynfySq9anS8m/wAL8gil4wzHvCjbaBqDXetNjbXF0sTR3mRg9re8KTVjc2l4wzHvCkTgprDK/Z3lS0qdpT6rmjmguVpcpN2h7Pa71qsbeLpYmjHMyMHtb3hRcSubODg8M+j2d5Tu6faU+q5MuLlkstsfC9skbix7DVrmm8ELBVUqsCW0msMnXUjXePSMe4+kdpjHWaLg4D6RnZxGXgVtbH5HH4vXMlktkkMjZInFj2GrXNNCCFN+o+vEeko9x9I7TGOs0XBw+0Z2cRl4FT6NbW7st5RdL6Idu3WorucVy+PY29FYx+Rx+L1epJWwiIgMZF/Y4esLmzW3RPkltnhAo1kh3P8Ajd12f2uaulJMuY9dyhHbRZAzSDXgf1YWE+k1z2ewNUe4Xdyd/QNVxruHBr7r/M0JFSqVUIumSc9kFv6XRpYTfBJIwcjSQet7vBb201CinYXaLrUzthcO/pGn2NUqQ+aF0KTzBHz3SkNS7mvPP12l6Ii2nOCIiAIiIAiIgKOwWg7YHUsEX/Oz/qkW/FaJtbi3tGtP1Joz4te39y11fAzo6LeLyn6kN7ybysqlVyz6abZsxv0pByl/6XqdGYnu9igDZ7aRHpOzE5vLfzscweshT8zE9yn23hfqUX+Rp/2Yv/yvdmRERSStmNzaXjDMe8KMdomzuu9arG3i6WJgx4yMA9be8ZqUljc2l4wzHvCwnBTWGTLO8qWlTtKfVc0cvVSqlHaLs7rvWqxt4uliaMczIwe1veFFT5QO1cycHB4Z9GtL6ldUu0g/VcmX1V1m0k+CRskTyyRhq1zTeCF8b5SVZVeJGc6qksI6C1E18j0nHuPpHaoxVzRcHD7RnZxGXgVtzH5HH4vXK1it0kEjZInmOSM1a5poQfjJT1qHr5HpOPdfSO1Rir2jBw+0Z2cRl4FT6VXW2PeUfSejOxfa0vDxXL4NyRWMfkcfi9XqQcIsmw7x7VEG3MDp7Mc+jk/W3+SpflwHMe1QttwtNbbCz6kFTzfI/wBzQtNfwHX0Mv8Alx9H7EdVSqtqlVALxklDYY7/AHFp/wCJn6z/ACpghw7z7VEmwmLr2p3BsLfEyH3BS3Dgp9DwIoumHm7l09kXoiLccoIiIAiIgCIiALV9f7H0ujLQ0Ysbv/8AreHn+0FbQvmtNna8PY4VbI0g8nDdd6l5JZTRuoVOyqxqcmn9DmOqpVZ7fY3QSvif50T3MPNpIPsXzrkH1dNNZR9FgthhljkbjE9jxzY4OHsXS8E7Xhj2GrZGgg8WuG80+C5gU3bLNOeU2ERE/KWU7nb0d5idypVv4FKtpYbRWP5HbuVKNZf9Xh+j+fc3lFax1QrlOKSEREBjc2l4wzHvCinaXs13t612Jl97pomDHMyxgZ8W94zUtLG5tLx3j3hYTgprDJNrdTtp68Oq5nJ6VUs7S9mu9vWuxMvvdNEwY5mWMceLe8ZqJVz5wcXhl4tbuFzDXh1XIrVZ7FbpIJGyRPMckZq1zTeD8ZL5qpVYkl4awzoTUPX2PSce6+kdqjFXsGDh9ozs4jLwK29j8jj8XrlOw26SCRskTzHJGatc03g/GWanzULX2PSce6+kdqjFXsGDh9qzs4jLwKm0qutse8qGktG9i+0peHly+Db3m8dl/uC512kaUFo0naHA1axwibyiAYf7g496nHWrTosNjmncRvNbRg4yHqxjxNT2Armh7ySSTUm8k4k5lY3Et0SToOjtlVfovd/gVSqtqq1UQs+SbNilj3LDLKRfLMQO1sbGgf3OepHYKALX9S9FeS6Ps8RFHbjXPGYe8mR47i4juWxLpU1iKR8+vKva15z8wiIsyKEREAREQBERAFjlGB4ewrIqEVQEIbYdEeT2wThvUtTammAlYA1w7xuHvKj42o5BdE686tf6hYpIgPlWdeIn7VoNB+IEt/F2LnB7S0kEEEGhBFCCMQQufWhqyzzLtoq+lVoKGdsdnTh/vIyGd3HwXv6ia1HR1sbISTE/qTAX1jJ84Di00I5EZrW0WpPDyifVXbRcJ7Uzq+CdrgHNcHMeAQ5pq0giocDwIovpUK7K9oYgpY7W+kTjSGRxujJ+iccmE4HIngbpkY+lxw4+4rpQmprKKJdW0rapqS6PmZkRFmRQiIgMT2UvHePeFFG0vZpXetdiZfe6aFgxzMsYHrb3jNS4sT2UvHePeFhOCmsMk21zO3nrw6rmcmpVSztM2aV3rXYmX3umhYMczLGB6294zCiVc+cHF4Zdba6hcQ14dVyK1Wew26SCRskTzHJGatc00IPxlmvnRYkh4awzbNc9oE2k44WPYIxEKvDT1XzXjfAyG7gMt5y1Sqoi9bbeWa6VOFKOpBYRWq2DUPQPl1vhjIqwO6SXh0TL3A8zRv4lrynHY/qz5NZTaJG0ktVC2uIgHmfmPW5bqzpR1pEW/uewot8XsX+8iQmXnl7SsqtjbQK5dEo4REQBERAEREAREQBERAYpW5+PJQttg1M6GXyyFvyUx+WAFzJj8/k/9XpBTcvit1hZKx0crQ+OQFrmuwIOLVhOGusEq0uZW9RTXVeRynVKrZte9SZNGT0vfZ5CTFJ2Y9G7749Yv4gauuc008Mu1OrGpFTi9jLqqR9Qtq7rKGwW2skAoGSCrpIhk0jF7B4jKtwEbIvYycXlGuvQhXjqTR1bYLfHMwSQyNljfe0scC08j7l9bZQew9q5c0DrPa7A/es0zo6+c3GN3pMNx54qTNB7cInANttnLDm+z9ZnMxuNR3FymRrxe/YVq40VVpvNPvL7ktIta0brxo60U6K2xgn5r39G78slCvbitG8KteHD7tD7Ctyae45cqcobJJo+pF87pCMXAcxT2rydIa2WGCvTW2JtMumYXfkbV3qRtI8jCUtkVk9eWjbx4DHmFE+07ZqKPtdjbSlXTxNFBTF0zB6y3vGa9HTW2qxxAiyxPtLvrOHRRc6nrHwHNRnrLr5bdI3TS7sVaiKKrYuyoxce1xKj1akGsbztaPtLmFRTXdXHPHoeBVKq1FDLPkuqlVavU1c1en0hO2GBtSb3OPmMZm9x4D1mgF5XqWTGU1FOUnsPZ2d6nHSVqG+D5PDR0x4/ViB4up3AE8F0PDGLqABrbgAKC66gHALy9W9XorBZ2wQC5t7nHznvPnSO7TTuAAyXtNbRT6cNRFNvrt3NTK3Ld++pVERbSAEREAREQBERAEREAREQBUc2uKqiA8vS+iIrTE6G0MEkb7r+ORBycMioD142fT6MeXCstmcepKBhXBkgHmu7cDlwHR5FcV8tpsrXNLXtEjHAhzXAOBacQQcQtdSmpk60vZ2z2bVxRycilrXDY1WsujjjeYHu/wCt5/S7xyUV2ywyQPLJY3Rvbi2Rpa4dxUGUHHeWqhdU66zB9OJhRURYEjJcgcRgaclaiAvLycSTzKtVEQFUVEQZKoqsYXEBoJJNAACSScAApF1R2PTz0kttbNFj0d3lDxwI+jHO/szWUYuTwjTWuKdGOtN4NS1X1UtOkpujgbcKb8jq9HG3i48eAF5XQOquqcGjYeigFXOoZJHAb8jvrO4AX0bl4k/fonRENmiEVnjbFG3ANGeZJN7ieJXosYBgptOkoepVr2/ncPVWyPL9hjKK5EW45wREQBERAEREAREQBERAEREAREQBERAY3w8Lj6l5Om9XrNbGblqgbKBgSOs30XjrN7ivaRGsnsZOLymQ/pvYc01dYrTu8I7QKjkJGCvi081pGlNm+k7NXesr5Gj50FJW8+pUjvAXSjoQezkrDAcj4haJUIs6dLSleGx7fU5Lmgew0e0sIye0tPgVYusprLvij2NeODgHDwK86XVexv8AOsMDj22aAnxotbt/Mmx0yuMPucvKrWkmgFTwF5XTseqVhbhYLOP/ABYP4Xo2ewNj/pxMj9BrGfpCf13zD0zHhD7nNujdRtI2n+lY5aH5z2dGz8z6BbpoXYdK6htlobGM2QDffyL3UaO4OUy9CcyrxAM7+a2RoRW8h1dK1p7I4Rr2ruplisA/20A385H9eU/jOHJtB2LYGwcfDJZaItySW45k5ym8yeWERF6YhERAEREAREQBERAEREAREQBERAEREAREQBERAEREAREQBERAEREAREQBERAEREAREQBERAEREB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26" name="Picture 6" descr="https://encrypted-tbn1.google.com/images?q=tbn:ANd9GcR_d1uwU4utfHTV7s9d1n0lYezmhCAGvi0Blgj0gQ4CGRMh_bIU2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0465" y="4442369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7517" y="1447800"/>
            <a:ext cx="8229600" cy="476381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Once evaluations are signed by reporting senior you will receive your final evaluations from your academic advisor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You will be able to see the comments made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You will be allowed to see your final evaluation score on </a:t>
            </a:r>
            <a:r>
              <a:rPr lang="en-US" dirty="0"/>
              <a:t>1</a:t>
            </a:r>
            <a:r>
              <a:rPr lang="en-US" dirty="0" smtClean="0"/>
              <a:t>-5 scale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Compare you score with</a:t>
            </a:r>
          </a:p>
          <a:p>
            <a:pPr lvl="2"/>
            <a:r>
              <a:rPr lang="en-US" dirty="0" smtClean="0"/>
              <a:t>Summary group’s average</a:t>
            </a:r>
          </a:p>
          <a:p>
            <a:pPr lvl="2"/>
            <a:r>
              <a:rPr lang="en-US" dirty="0" smtClean="0"/>
              <a:t>Reporting senior’s average</a:t>
            </a:r>
          </a:p>
          <a:p>
            <a:pPr lvl="2"/>
            <a:r>
              <a:rPr lang="en-US" dirty="0" smtClean="0"/>
              <a:t>Your prior evaluations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You will have to sign the form every rating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1324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Deadlines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Evaluations are reviewed by multiple levels in the chain of command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Deadlines will be established accordingly</a:t>
            </a:r>
          </a:p>
          <a:p>
            <a:endParaRPr lang="en-US" dirty="0"/>
          </a:p>
          <a:p>
            <a:r>
              <a:rPr lang="en-US" dirty="0" smtClean="0"/>
              <a:t>Keep a running brag sheet over the rating period, don’t do it at the last minute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173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best way to get good evaluations is to maintain stellar performance</a:t>
            </a:r>
          </a:p>
          <a:p>
            <a:endParaRPr lang="en-US" dirty="0" smtClean="0"/>
          </a:p>
          <a:p>
            <a:r>
              <a:rPr lang="en-US" dirty="0" smtClean="0"/>
              <a:t>Take brag sheets seriously and include as much relevant information on them as possible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If you are evaluating someone, make sure you take the time to give the evaluation he deserves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5773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Bupers</a:t>
            </a:r>
            <a:r>
              <a:rPr lang="en-US" dirty="0" smtClean="0"/>
              <a:t> Instruction 1610.10B</a:t>
            </a:r>
            <a:endParaRPr lang="en-US" dirty="0" smtClean="0">
              <a:hlinkClick r:id="rId2"/>
            </a:endParaRP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2"/>
              </a:rPr>
              <a:t>http://navyfitrep.com/files/161010.pdf</a:t>
            </a:r>
            <a:endParaRPr lang="en-US" dirty="0" smtClean="0"/>
          </a:p>
          <a:p>
            <a:r>
              <a:rPr lang="en-US" dirty="0" smtClean="0"/>
              <a:t>Navy Personnel Command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3"/>
              </a:rPr>
              <a:t>http://www.public.navy.mil/bupers-npc/career/performanceevaluation/Pages/default.aspx</a:t>
            </a:r>
            <a:endParaRPr lang="en-US" dirty="0" smtClean="0"/>
          </a:p>
          <a:p>
            <a:r>
              <a:rPr lang="en-US" dirty="0" smtClean="0"/>
              <a:t>Official Website of the United States Navy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4"/>
              </a:rPr>
              <a:t>http://www.navy.mil/search/display.asp?story_id=59911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522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endParaRPr lang="en-US" dirty="0" smtClean="0"/>
          </a:p>
          <a:p>
            <a:r>
              <a:rPr lang="en-US" dirty="0" smtClean="0"/>
              <a:t>Brag Sheets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Fitness Reports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5362" name="Picture 2" descr="https://encrypted-tbn0.google.com/images?q=tbn:ANd9GcSc_xw2qU-Cb5cXi8WLFDY50PkdQ5ldPbkwhHXdOajSzyWta0D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6632" y="3332921"/>
            <a:ext cx="4150437" cy="3108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3089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Throughout your career in the DON you will always be evaluated</a:t>
            </a:r>
          </a:p>
          <a:p>
            <a:pPr lvl="1"/>
            <a:r>
              <a:rPr lang="en-US" dirty="0" smtClean="0"/>
              <a:t>These evaluations will follow you throughout your entire career</a:t>
            </a:r>
          </a:p>
          <a:p>
            <a:pPr marL="32004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A lot of them effect your ability to be promoted and other opportunities</a:t>
            </a:r>
          </a:p>
          <a:p>
            <a:pPr marL="320040" lvl="1" indent="0">
              <a:buNone/>
            </a:pPr>
            <a:endParaRPr lang="en-US" dirty="0" smtClean="0"/>
          </a:p>
          <a:p>
            <a:pPr lvl="1">
              <a:buSzPct val="125000"/>
              <a:buFont typeface="Arial" pitchFamily="34" charset="0"/>
              <a:buChar char="•"/>
            </a:pPr>
            <a:r>
              <a:rPr lang="en-US" dirty="0" smtClean="0"/>
              <a:t>In the ROTC units we conduct performance evaluations to train for how they will be conducted in the fleet</a:t>
            </a:r>
          </a:p>
        </p:txBody>
      </p:sp>
    </p:spTree>
    <p:extLst>
      <p:ext uri="{BB962C8B-B14F-4D97-AF65-F5344CB8AC3E}">
        <p14:creationId xmlns:p14="http://schemas.microsoft.com/office/powerpoint/2010/main" val="3723734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Brag 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804012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best way to influence a good evaluation is by outstanding performance</a:t>
            </a:r>
          </a:p>
          <a:p>
            <a:r>
              <a:rPr lang="en-US" dirty="0" smtClean="0"/>
              <a:t>The second best way to influence a good evaluation is through an excellent brag sheet</a:t>
            </a:r>
            <a:endParaRPr lang="en-US" dirty="0"/>
          </a:p>
          <a:p>
            <a:r>
              <a:rPr lang="en-US" dirty="0" smtClean="0"/>
              <a:t>The more you can include on your brag sheet the better</a:t>
            </a:r>
            <a:endParaRPr lang="en-US" dirty="0"/>
          </a:p>
          <a:p>
            <a:pPr lvl="2"/>
            <a:r>
              <a:rPr lang="en-US" dirty="0" smtClean="0"/>
              <a:t>Get involved</a:t>
            </a:r>
          </a:p>
          <a:p>
            <a:pPr lvl="2"/>
            <a:r>
              <a:rPr lang="en-US" dirty="0" smtClean="0"/>
              <a:t>Volunteer for activities</a:t>
            </a:r>
          </a:p>
          <a:p>
            <a:pPr lvl="2"/>
            <a:r>
              <a:rPr lang="en-US" dirty="0" smtClean="0"/>
              <a:t>Maintain stellar performance</a:t>
            </a:r>
          </a:p>
          <a:p>
            <a:pPr lvl="2"/>
            <a:r>
              <a:rPr lang="en-US" dirty="0"/>
              <a:t>The better the input of the quality you put in the better evaluation you will </a:t>
            </a:r>
            <a:r>
              <a:rPr lang="en-US" dirty="0" smtClean="0"/>
              <a:t>receive</a:t>
            </a:r>
            <a:endParaRPr lang="en-US" dirty="0"/>
          </a:p>
          <a:p>
            <a:pPr lvl="2"/>
            <a:endParaRPr lang="en-US" dirty="0" smtClean="0"/>
          </a:p>
        </p:txBody>
      </p:sp>
      <p:pic>
        <p:nvPicPr>
          <p:cNvPr id="13314" name="Picture 2" descr="https://encrypted-tbn2.google.com/images?q=tbn:ANd9GcSLaAqif7hPaP3IO4ycUZSgppdCNatJWkAzfVODo-L5DBoCqFnd8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65307" y="2383240"/>
            <a:ext cx="2143125" cy="2143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66039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9"/>
            <a:ext cx="7236823" cy="6658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Fleet FITREPS</a:t>
            </a:r>
            <a:endParaRPr lang="en-US" dirty="0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307" y="940527"/>
            <a:ext cx="8686799" cy="5708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3280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946" y="274638"/>
            <a:ext cx="8608854" cy="6204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0206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2461" y="518614"/>
            <a:ext cx="8263514" cy="5786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11830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603009" cy="8307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Summary Letter </a:t>
            </a:r>
            <a:endParaRPr lang="en-US" dirty="0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65735" y="830784"/>
            <a:ext cx="6239150" cy="5960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4566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smtClean="0"/>
              <a:t>Give the individual the evaluation that they deserve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the individual’s brag sheet and make informed comments about their performance throughout the rating period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1739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362</Words>
  <Application>Microsoft Office PowerPoint</Application>
  <PresentationFormat>On-screen Show (4:3)</PresentationFormat>
  <Paragraphs>74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Equity</vt:lpstr>
      <vt:lpstr>Performance Evaluations</vt:lpstr>
      <vt:lpstr>Learning Topics</vt:lpstr>
      <vt:lpstr>Introduction</vt:lpstr>
      <vt:lpstr>Brag Sheets</vt:lpstr>
      <vt:lpstr>Fleet FITREPS</vt:lpstr>
      <vt:lpstr>PowerPoint Presentation</vt:lpstr>
      <vt:lpstr>PowerPoint Presentation</vt:lpstr>
      <vt:lpstr>Summary Letter </vt:lpstr>
      <vt:lpstr>Do</vt:lpstr>
      <vt:lpstr>Do Not</vt:lpstr>
      <vt:lpstr>What happens next?</vt:lpstr>
      <vt:lpstr>Deadlines</vt:lpstr>
      <vt:lpstr>Conclusion</vt:lpstr>
      <vt:lpstr>Resources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Performance Evaluations</dc:title>
  <dc:creator>Anna Bennett</dc:creator>
  <cp:lastModifiedBy>Klein, Alexander William</cp:lastModifiedBy>
  <cp:revision>23</cp:revision>
  <dcterms:created xsi:type="dcterms:W3CDTF">2012-05-23T12:51:41Z</dcterms:created>
  <dcterms:modified xsi:type="dcterms:W3CDTF">2012-05-29T20:12:41Z</dcterms:modified>
</cp:coreProperties>
</file>