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4" r:id="rId1"/>
  </p:sldMasterIdLst>
  <p:sldIdLst>
    <p:sldId id="256" r:id="rId2"/>
    <p:sldId id="278" r:id="rId3"/>
    <p:sldId id="273" r:id="rId4"/>
    <p:sldId id="263" r:id="rId5"/>
    <p:sldId id="275" r:id="rId6"/>
    <p:sldId id="265" r:id="rId7"/>
    <p:sldId id="277" r:id="rId8"/>
    <p:sldId id="266" r:id="rId9"/>
    <p:sldId id="274" r:id="rId10"/>
    <p:sldId id="267" r:id="rId11"/>
    <p:sldId id="271" r:id="rId12"/>
    <p:sldId id="280" r:id="rId13"/>
    <p:sldId id="268" r:id="rId14"/>
    <p:sldId id="272" r:id="rId15"/>
    <p:sldId id="276" r:id="rId16"/>
    <p:sldId id="264" r:id="rId17"/>
    <p:sldId id="27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10000"/>
    <a:srgbClr val="FF5500"/>
    <a:srgbClr val="FF390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5235"/>
    <p:restoredTop sz="94696"/>
  </p:normalViewPr>
  <p:slideViewPr>
    <p:cSldViewPr snapToGrid="0" snapToObjects="1">
      <p:cViewPr varScale="1">
        <p:scale>
          <a:sx n="113" d="100"/>
          <a:sy n="113" d="100"/>
        </p:scale>
        <p:origin x="200" y="8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2373"/>
            <a:ext cx="12192000" cy="6867027"/>
            <a:chOff x="0" y="-2373"/>
            <a:chExt cx="12192000" cy="6867027"/>
          </a:xfrm>
        </p:grpSpPr>
        <p:sp>
          <p:nvSpPr>
            <p:cNvPr id="8" name="Rectangle 7"/>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10"/>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2" name="Oval 11"/>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Oval 12"/>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rot="5400000">
            <a:off x="10089390" y="1792223"/>
            <a:ext cx="990599" cy="304799"/>
          </a:xfrm>
        </p:spPr>
        <p:txBody>
          <a:bodyPr anchor="t"/>
          <a:lstStyle>
            <a:lvl1pPr algn="l">
              <a:defRPr b="0" i="0">
                <a:solidFill>
                  <a:schemeClr val="bg1"/>
                </a:solidFill>
              </a:defRPr>
            </a:lvl1pPr>
          </a:lstStyle>
          <a:p>
            <a:fld id="{5923F103-BC34-4FE4-A40E-EDDEECFDA5D0}" type="datetimeFigureOut">
              <a:rPr lang="en-US" smtClean="0"/>
              <a:pPr/>
              <a:t>2/18/20</a:t>
            </a:fld>
            <a:endParaRPr lang="en-US" dirty="0"/>
          </a:p>
        </p:txBody>
      </p:sp>
      <p:sp>
        <p:nvSpPr>
          <p:cNvPr id="5" name="Footer Placeholder 4"/>
          <p:cNvSpPr>
            <a:spLocks noGrp="1"/>
          </p:cNvSpPr>
          <p:nvPr>
            <p:ph type="ftr" sz="quarter" idx="11"/>
          </p:nvPr>
        </p:nvSpPr>
        <p:spPr>
          <a:xfrm rot="5400000">
            <a:off x="8959592" y="3226820"/>
            <a:ext cx="3859795" cy="304801"/>
          </a:xfrm>
        </p:spPr>
        <p:txBody>
          <a:bodyPr/>
          <a:lstStyle>
            <a:lvl1pPr>
              <a:defRPr b="0" i="0">
                <a:solidFill>
                  <a:schemeClr val="bg1"/>
                </a:solidFill>
              </a:defRPr>
            </a:lvl1pPr>
          </a:lstStyle>
          <a:p>
            <a:endParaRPr lang="en-US" dirty="0"/>
          </a:p>
        </p:txBody>
      </p:sp>
      <p:sp>
        <p:nvSpPr>
          <p:cNvPr id="10" name="Rectangle 9"/>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a:xfrm>
            <a:off x="10351008" y="292608"/>
            <a:ext cx="838199" cy="767687"/>
          </a:xfrm>
        </p:spPr>
        <p:txBody>
          <a:bodyPr/>
          <a:lstStyle>
            <a:lvl1pPr>
              <a:defRPr sz="2800" b="0" i="0">
                <a:latin typeface="+mj-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999289711"/>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4966674"/>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6" y="5536665"/>
            <a:ext cx="8825656" cy="493712"/>
          </a:xfrm>
        </p:spPr>
        <p:txBody>
          <a:bodyPr>
            <a:normAutofit/>
          </a:bodyPr>
          <a:lstStyle>
            <a:lvl1pPr marL="0" indent="0">
              <a:buNone/>
              <a:defRPr sz="12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923A1CC3-2375-41D4-9E03-427CAF2A4C1A}" type="datetimeFigureOut">
              <a:rPr lang="en-US" smtClean="0"/>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69666519"/>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grpSp>
        <p:nvGrpSpPr>
          <p:cNvPr id="12" name="Group 11"/>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063416"/>
            <a:ext cx="8825659" cy="1379755"/>
          </a:xfrm>
        </p:spPr>
        <p:txBody>
          <a:bodyPr/>
          <a:lstStyle>
            <a:lvl1pPr>
              <a:defRPr sz="4000"/>
            </a:lvl1pPr>
          </a:lstStyle>
          <a:p>
            <a:r>
              <a:rPr lang="en-US"/>
              <a:t>Click to edit Master title style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FF16868-8199-4C2C-A5B1-63AEE139F88E}" type="datetimeFigureOut">
              <a:rPr lang="en-US" smtClean="0"/>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41325827"/>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grpSp>
        <p:nvGrpSpPr>
          <p:cNvPr id="7" name="Group 6"/>
          <p:cNvGrpSpPr/>
          <p:nvPr/>
        </p:nvGrpSpPr>
        <p:grpSpPr>
          <a:xfrm>
            <a:off x="0" y="-2373"/>
            <a:ext cx="12192000" cy="6867027"/>
            <a:chOff x="0" y="-2373"/>
            <a:chExt cx="12192000" cy="6867027"/>
          </a:xfrm>
        </p:grpSpPr>
        <p:sp>
          <p:nvSpPr>
            <p:cNvPr id="15" name="Rectangle 14"/>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4"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6"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3" name="TextBox 12"/>
          <p:cNvSpPr txBox="1"/>
          <p:nvPr/>
        </p:nvSpPr>
        <p:spPr>
          <a:xfrm>
            <a:off x="9719438" y="2631815"/>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9" name="TextBox 8"/>
          <p:cNvSpPr txBox="1"/>
          <p:nvPr/>
        </p:nvSpPr>
        <p:spPr>
          <a:xfrm>
            <a:off x="898295" y="591093"/>
            <a:ext cx="801912" cy="1569660"/>
          </a:xfrm>
          <a:prstGeom prst="rect">
            <a:avLst/>
          </a:prstGeom>
          <a:noFill/>
        </p:spPr>
        <p:txBody>
          <a:bodyPr wrap="square" rtlCol="0">
            <a:spAutoFit/>
          </a:bodyPr>
          <a:lstStyle>
            <a:defPPr>
              <a:defRPr lang="en-US"/>
            </a:defPPr>
            <a:lvl1pPr algn="r">
              <a:defRPr sz="12200" b="0" i="0">
                <a:solidFill>
                  <a:schemeClr val="accent1"/>
                </a:solidFill>
                <a:latin typeface="Arial"/>
                <a:cs typeface="Arial"/>
              </a:defRPr>
            </a:lvl1pPr>
          </a:lstStyle>
          <a:p>
            <a:pPr lvl="0"/>
            <a:r>
              <a:rPr lang="en-US" sz="9600" dirty="0"/>
              <a:t>“</a:t>
            </a:r>
          </a:p>
        </p:txBody>
      </p:sp>
      <p:sp>
        <p:nvSpPr>
          <p:cNvPr id="2" name="Title 1"/>
          <p:cNvSpPr>
            <a:spLocks noGrp="1"/>
          </p:cNvSpPr>
          <p:nvPr>
            <p:ph type="title"/>
          </p:nvPr>
        </p:nvSpPr>
        <p:spPr>
          <a:xfrm>
            <a:off x="1581878" y="980517"/>
            <a:ext cx="8453906" cy="2698249"/>
          </a:xfrm>
        </p:spPr>
        <p:txBody>
          <a:bodyPr/>
          <a:lstStyle>
            <a:lvl1pPr>
              <a:defRPr sz="4000"/>
            </a:lvl1pPr>
          </a:lstStyle>
          <a:p>
            <a:r>
              <a:rPr lang="en-US"/>
              <a:t>Click to edit Master title style</a:t>
            </a:r>
            <a:endParaRPr lang="en-US" dirty="0"/>
          </a:p>
        </p:txBody>
      </p:sp>
      <p:sp>
        <p:nvSpPr>
          <p:cNvPr id="14" name="Text Placeholder 3"/>
          <p:cNvSpPr>
            <a:spLocks noGrp="1"/>
          </p:cNvSpPr>
          <p:nvPr>
            <p:ph type="body" sz="half" idx="13"/>
          </p:nvPr>
        </p:nvSpPr>
        <p:spPr bwMode="gray">
          <a:xfrm>
            <a:off x="1945945" y="3678766"/>
            <a:ext cx="7725772" cy="342174"/>
          </a:xfrm>
        </p:spPr>
        <p:txBody>
          <a:bodyPr anchor="t">
            <a:normAutofit/>
          </a:bodyPr>
          <a:lstStyle>
            <a:lvl1pPr marL="0" indent="0">
              <a:buNone/>
              <a:defRPr lang="en-US" sz="1400" b="0" i="0" kern="1200" cap="small" dirty="0">
                <a:solidFill>
                  <a:schemeClr val="accent1"/>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AAD9FF7F-6988-44CC-821B-644E70CD2F73}" type="datetimeFigureOut">
              <a:rPr lang="en-US" smtClean="0"/>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32" name="Rectangle 3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45187879"/>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grpSp>
        <p:nvGrpSpPr>
          <p:cNvPr id="18" name="Group 17"/>
          <p:cNvGrpSpPr/>
          <p:nvPr/>
        </p:nvGrpSpPr>
        <p:grpSpPr>
          <a:xfrm>
            <a:off x="0" y="-2373"/>
            <a:ext cx="12192000" cy="6867027"/>
            <a:chOff x="0" y="-2373"/>
            <a:chExt cx="12192000" cy="6867027"/>
          </a:xfrm>
        </p:grpSpPr>
        <p:sp>
          <p:nvSpPr>
            <p:cNvPr id="10" name="Rectangle 9"/>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Oval 13"/>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5033068"/>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C12C299-16B2-4475-990D-751901EACC14}" type="datetimeFigureOut">
              <a:rPr lang="en-US" smtClean="0"/>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2" name="Rectangle 1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8095900"/>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4" y="2617299"/>
            <a:ext cx="312916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1154954" y="3193561"/>
            <a:ext cx="3129168" cy="283349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12721" y="2603502"/>
            <a:ext cx="314538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4512721" y="3193561"/>
            <a:ext cx="3145380" cy="283349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886700" y="2617299"/>
            <a:ext cx="3161029" cy="576261"/>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886700" y="3193561"/>
            <a:ext cx="3164719" cy="28334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22" name="Straight Connector 21"/>
          <p:cNvCxnSpPr/>
          <p:nvPr/>
        </p:nvCxnSpPr>
        <p:spPr>
          <a:xfrm>
            <a:off x="440397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7772401" y="2569633"/>
            <a:ext cx="0" cy="3492499"/>
          </a:xfrm>
          <a:prstGeom prst="line">
            <a:avLst/>
          </a:prstGeom>
          <a:ln w="12700" cmpd="sng">
            <a:solidFill>
              <a:schemeClr val="accent1">
                <a:alpha val="41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9FE86839-B9D8-4651-8783-F325ECE74E65}" type="datetimeFigureOut">
              <a:rPr lang="en-US" smtClean="0"/>
              <a:t>2/18/20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29002083"/>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54952" y="4532845"/>
            <a:ext cx="30504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1334552"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1154953" y="5109107"/>
            <a:ext cx="3050437" cy="91794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4572537" y="4532846"/>
            <a:ext cx="3046766" cy="651156"/>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4748463" y="2603500"/>
            <a:ext cx="2691241"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4568865" y="5184002"/>
            <a:ext cx="3050438" cy="84305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983434" y="4532847"/>
            <a:ext cx="3050438" cy="651154"/>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983434" y="5184001"/>
            <a:ext cx="3050437" cy="843054"/>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4388153" y="2603500"/>
            <a:ext cx="0" cy="3517594"/>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801905" y="2603500"/>
            <a:ext cx="0" cy="34925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FD484F64-32F6-45C5-931F-ADC1662401D0}" type="datetimeFigureOut">
              <a:rPr lang="en-US" smtClean="0"/>
              <a:t>2/18/20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39403236"/>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54953" y="973668"/>
            <a:ext cx="8825660" cy="706964"/>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086D93-FCAC-47E0-A2EE-787E62CA814C}" type="datetimeFigureOut">
              <a:rPr lang="en-US" smtClean="0"/>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259130019"/>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19" name="Group 18"/>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Rectangle 7"/>
            <p:cNvSpPr/>
            <p:nvPr/>
          </p:nvSpPr>
          <p:spPr>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76756" y="1278468"/>
            <a:ext cx="1413933" cy="4748589"/>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1154954" y="1278468"/>
            <a:ext cx="6247546" cy="474859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A879A6-0FD0-4734-A311-86BFCA472E6E}" type="datetimeFigureOut">
              <a:rPr lang="en-US" smtClean="0"/>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55657137"/>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9C9CA7B-DFD4-44B5-8C60-D14B8CD1FB59}" type="datetimeFigureOut">
              <a:rPr lang="en-US" smtClean="0"/>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45938479"/>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grpSp>
        <p:nvGrpSpPr>
          <p:cNvPr id="13" name="Group 12"/>
          <p:cNvGrpSpPr/>
          <p:nvPr/>
        </p:nvGrpSpPr>
        <p:grpSpPr>
          <a:xfrm>
            <a:off x="0" y="-2373"/>
            <a:ext cx="12192000" cy="6867027"/>
            <a:chOff x="0" y="-2373"/>
            <a:chExt cx="12192000" cy="6867027"/>
          </a:xfrm>
        </p:grpSpPr>
        <p:sp>
          <p:nvSpPr>
            <p:cNvPr id="11" name="Rectangle 10"/>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6" y="2677645"/>
            <a:ext cx="4351023" cy="2283824"/>
          </a:xfrm>
        </p:spPr>
        <p:txBody>
          <a:bodyPr anchor="ctr"/>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895558" y="2677644"/>
            <a:ext cx="3755379" cy="2283823"/>
          </a:xfrm>
        </p:spPr>
        <p:txBody>
          <a:bodyPr anchor="ctr"/>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34E6425-0181-43F2-84FC-787E803FD2F8}" type="datetimeFigureOut">
              <a:rPr lang="en-US" smtClean="0"/>
              <a:t>2/18/20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0466334"/>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DB8791-F1B0-41E7-B7FD-A781E65C4266}" type="datetimeFigureOut">
              <a:rPr lang="en-US" smtClean="0"/>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68641054"/>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08710" y="3179762"/>
            <a:ext cx="4825159" cy="2840039"/>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FDD63B2-E120-4ED8-B27B-C685F510A5FE}" type="datetimeFigureOut">
              <a:rPr lang="en-US" smtClean="0"/>
              <a:t>2/18/20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532521897"/>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A18ACC-A947-437B-A130-35BD54FDF1E9}" type="datetimeFigureOut">
              <a:rPr lang="en-US" smtClean="0"/>
              <a:t>2/18/20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85622393"/>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8D7E02-BCB8-4D50-A234-369438C08659}" type="datetimeFigureOut">
              <a:rPr lang="en-US" smtClean="0"/>
              <a:t>2/18/20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13134477"/>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14" name="Group 13"/>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15"/>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0"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9"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1295400"/>
            <a:ext cx="2793159" cy="16002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5781146" y="1447800"/>
            <a:ext cx="5190065" cy="4572000"/>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bwMode="gray">
          <a:xfrm>
            <a:off x="1154955" y="2895600"/>
            <a:ext cx="2793158" cy="3129279"/>
          </a:xfrm>
        </p:spPr>
        <p:txBody>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76E86A4C-8E40-4F87-A4F0-01A0687C5742}" type="datetimeFigureOut">
              <a:rPr lang="en-US" smtClean="0"/>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5" name="Rectangle 14"/>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77159459"/>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20" name="Group 19"/>
          <p:cNvGrpSpPr/>
          <p:nvPr/>
        </p:nvGrpSpPr>
        <p:grpSpPr>
          <a:xfrm>
            <a:off x="0" y="-2373"/>
            <a:ext cx="12192000" cy="6867027"/>
            <a:chOff x="0" y="-2373"/>
            <a:chExt cx="12192000" cy="6867027"/>
          </a:xfrm>
        </p:grpSpPr>
        <p:sp>
          <p:nvSpPr>
            <p:cNvPr id="12" name="Rectangle 11"/>
            <p:cNvSpPr/>
            <p:nvPr/>
          </p:nvSpPr>
          <p:spPr>
            <a:xfrm>
              <a:off x="0" y="0"/>
              <a:ext cx="12192000" cy="6858000"/>
            </a:xfrm>
            <a:prstGeom prst="rect">
              <a:avLst/>
            </a:prstGeom>
            <a:blipFill>
              <a:blip r:embed="rId2">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8" name="Rectangle 7"/>
            <p:cNvSpPr/>
            <p:nvPr/>
          </p:nvSpPr>
          <p:spPr>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9"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0"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3907" y="1693332"/>
            <a:ext cx="3860260" cy="173566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bwMode="gray">
          <a:xfrm>
            <a:off x="1154955" y="3657600"/>
            <a:ext cx="3859212" cy="1371600"/>
          </a:xfrm>
        </p:spPr>
        <p:txBody>
          <a:bodyPr>
            <a:normAutofit/>
          </a:bodyPr>
          <a:lstStyle>
            <a:lvl1pPr marL="0" indent="0">
              <a:buNone/>
              <a:defRPr sz="1400">
                <a:solidFill>
                  <a:schemeClr val="accent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5E72C73-2D91-4E12-BA25-F0AA0C03599B}" type="datetimeFigureOut">
              <a:rPr lang="en-US" smtClean="0"/>
              <a:t>2/18/20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994713192"/>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9" name="Group 8"/>
          <p:cNvGrpSpPr/>
          <p:nvPr/>
        </p:nvGrpSpPr>
        <p:grpSpPr>
          <a:xfrm>
            <a:off x="0" y="-2373"/>
            <a:ext cx="12192000" cy="6867027"/>
            <a:chOff x="0" y="-2373"/>
            <a:chExt cx="12192000" cy="6867027"/>
          </a:xfrm>
        </p:grpSpPr>
        <p:sp>
          <p:nvSpPr>
            <p:cNvPr id="26" name="Rectangle 25"/>
            <p:cNvSpPr/>
            <p:nvPr/>
          </p:nvSpPr>
          <p:spPr>
            <a:xfrm>
              <a:off x="0" y="0"/>
              <a:ext cx="12192000" cy="6858000"/>
            </a:xfrm>
            <a:prstGeom prst="rect">
              <a:avLst/>
            </a:prstGeom>
            <a:blipFill>
              <a:blip r:embed="rId19">
                <a:duotone>
                  <a:schemeClr val="dk2">
                    <a:shade val="62000"/>
                    <a:hueMod val="108000"/>
                    <a:satMod val="164000"/>
                    <a:lumMod val="69000"/>
                  </a:schemeClr>
                  <a:schemeClr val="dk2">
                    <a:tint val="96000"/>
                    <a:hueMod val="90000"/>
                    <a:satMod val="130000"/>
                    <a:lumMod val="134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3220"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1750"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7999412" y="-2373"/>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74054"/>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20"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21"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3" y="973668"/>
            <a:ext cx="8761413" cy="706964"/>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1154955" y="2603500"/>
            <a:ext cx="8761412" cy="34163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650938" y="6394061"/>
            <a:ext cx="990599" cy="304799"/>
          </a:xfrm>
          <a:prstGeom prst="rect">
            <a:avLst/>
          </a:prstGeom>
        </p:spPr>
        <p:txBody>
          <a:bodyPr vert="horz" lIns="91440" tIns="45720" rIns="91440" bIns="45720" rtlCol="0" anchor="t"/>
          <a:lstStyle>
            <a:lvl1pPr algn="r">
              <a:defRPr sz="1000" b="1" i="0">
                <a:solidFill>
                  <a:schemeClr val="accent1"/>
                </a:solidFill>
              </a:defRPr>
            </a:lvl1pPr>
          </a:lstStyle>
          <a:p>
            <a:fld id="{2BE451C3-0FF4-47C4-B829-773ADF60F88C}" type="datetimeFigureOut">
              <a:rPr lang="en-US" smtClean="0"/>
              <a:t>2/18/20</a:t>
            </a:fld>
            <a:endParaRPr lang="en-US" dirty="0"/>
          </a:p>
        </p:txBody>
      </p:sp>
      <p:sp>
        <p:nvSpPr>
          <p:cNvPr id="5" name="Footer Placeholder 4"/>
          <p:cNvSpPr>
            <a:spLocks noGrp="1"/>
          </p:cNvSpPr>
          <p:nvPr>
            <p:ph type="ftr" sz="quarter" idx="3"/>
          </p:nvPr>
        </p:nvSpPr>
        <p:spPr>
          <a:xfrm>
            <a:off x="528358" y="6391838"/>
            <a:ext cx="3859795" cy="304801"/>
          </a:xfrm>
          <a:prstGeom prst="rect">
            <a:avLst/>
          </a:prstGeom>
        </p:spPr>
        <p:txBody>
          <a:bodyPr vert="horz" lIns="91440" tIns="45720" rIns="91440" bIns="45720" rtlCol="0" anchor="b"/>
          <a:lstStyle>
            <a:lvl1pPr algn="l">
              <a:defRPr sz="1000" b="1" i="0">
                <a:solidFill>
                  <a:schemeClr val="accent1"/>
                </a:solidFill>
                <a:latin typeface="+mn-lt"/>
              </a:defRPr>
            </a:lvl1pPr>
          </a:lstStyle>
          <a:p>
            <a:endParaRPr lang="en-US" dirty="0"/>
          </a:p>
        </p:txBody>
      </p:sp>
      <p:sp>
        <p:nvSpPr>
          <p:cNvPr id="22" name="Rectangle 21"/>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bg1"/>
                </a:solidFill>
                <a:latin typeface="+mn-lt"/>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0322845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Lst>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hf sldNum="0" hdr="0" ftr="0" dt="0"/>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2295-499D-D44F-9D53-BA15B19FD7F9}"/>
              </a:ext>
            </a:extLst>
          </p:cNvPr>
          <p:cNvSpPr>
            <a:spLocks noGrp="1"/>
          </p:cNvSpPr>
          <p:nvPr>
            <p:ph type="ctrTitle"/>
          </p:nvPr>
        </p:nvSpPr>
        <p:spPr>
          <a:xfrm>
            <a:off x="697755" y="723318"/>
            <a:ext cx="8825658" cy="4647481"/>
          </a:xfrm>
        </p:spPr>
        <p:txBody>
          <a:bodyPr/>
          <a:lstStyle/>
          <a:p>
            <a:br>
              <a:rPr lang="en-US" dirty="0"/>
            </a:br>
            <a:r>
              <a:rPr lang="en-US" dirty="0"/>
              <a:t>        </a:t>
            </a:r>
            <a:r>
              <a:rPr lang="en-US" sz="19900" b="1" dirty="0">
                <a:ln>
                  <a:solidFill>
                    <a:srgbClr val="D10000"/>
                  </a:solidFill>
                </a:ln>
                <a:solidFill>
                  <a:srgbClr val="D10000"/>
                </a:solidFill>
                <a:effectLst>
                  <a:outerShdw blurRad="50800" dist="50800" dir="5400000" sx="113000" sy="113000" algn="ctr" rotWithShape="0">
                    <a:srgbClr val="000000">
                      <a:alpha val="43137"/>
                    </a:srgbClr>
                  </a:outerShdw>
                </a:effectLst>
                <a:latin typeface="Chalkduster" panose="03050602040202020205" pitchFamily="66" charset="77"/>
              </a:rPr>
              <a:t>V</a:t>
            </a:r>
            <a:r>
              <a:rPr lang="en-US" sz="9600" b="1" dirty="0">
                <a:ln>
                  <a:solidFill>
                    <a:srgbClr val="D10000"/>
                  </a:solidFill>
                </a:ln>
                <a:solidFill>
                  <a:srgbClr val="D10000"/>
                </a:solidFill>
                <a:effectLst>
                  <a:outerShdw blurRad="50800" dist="50800" dir="5400000" sx="113000" sy="113000" algn="ctr" rotWithShape="0">
                    <a:srgbClr val="000000">
                      <a:alpha val="43137"/>
                    </a:srgbClr>
                  </a:outerShdw>
                </a:effectLst>
                <a:latin typeface="Chalkduster" panose="03050602040202020205" pitchFamily="66" charset="77"/>
              </a:rPr>
              <a:t>iolence</a:t>
            </a:r>
            <a:endParaRPr lang="en-US" b="1" dirty="0">
              <a:ln>
                <a:solidFill>
                  <a:srgbClr val="D10000"/>
                </a:solidFill>
              </a:ln>
              <a:solidFill>
                <a:srgbClr val="D10000"/>
              </a:solidFill>
              <a:effectLst>
                <a:outerShdw blurRad="50800" dist="50800" dir="5400000" sx="113000" sy="113000" algn="ctr" rotWithShape="0">
                  <a:srgbClr val="000000">
                    <a:alpha val="43137"/>
                  </a:srgbClr>
                </a:outerShdw>
              </a:effectLst>
              <a:latin typeface="Chalkduster" panose="03050602040202020205" pitchFamily="66" charset="77"/>
            </a:endParaRPr>
          </a:p>
        </p:txBody>
      </p:sp>
      <p:sp>
        <p:nvSpPr>
          <p:cNvPr id="3" name="Subtitle 2">
            <a:extLst>
              <a:ext uri="{FF2B5EF4-FFF2-40B4-BE49-F238E27FC236}">
                <a16:creationId xmlns:a16="http://schemas.microsoft.com/office/drawing/2014/main" id="{FE3803D5-ABF2-A044-9A4F-1CC2A03BCEC3}"/>
              </a:ext>
            </a:extLst>
          </p:cNvPr>
          <p:cNvSpPr>
            <a:spLocks noGrp="1"/>
          </p:cNvSpPr>
          <p:nvPr>
            <p:ph type="subTitle" idx="1"/>
          </p:nvPr>
        </p:nvSpPr>
        <p:spPr>
          <a:xfrm>
            <a:off x="6150483" y="5248257"/>
            <a:ext cx="8825658" cy="861420"/>
          </a:xfrm>
        </p:spPr>
        <p:txBody>
          <a:bodyPr>
            <a:normAutofit lnSpcReduction="10000"/>
          </a:bodyPr>
          <a:lstStyle/>
          <a:p>
            <a:r>
              <a:rPr lang="en-US" sz="5400" b="1" dirty="0">
                <a:latin typeface="Chalkboard" panose="03050602040202020205" pitchFamily="66" charset="77"/>
              </a:rPr>
              <a:t>In Education</a:t>
            </a:r>
          </a:p>
        </p:txBody>
      </p:sp>
      <p:sp>
        <p:nvSpPr>
          <p:cNvPr id="4" name="Rectangle 3">
            <a:extLst>
              <a:ext uri="{FF2B5EF4-FFF2-40B4-BE49-F238E27FC236}">
                <a16:creationId xmlns:a16="http://schemas.microsoft.com/office/drawing/2014/main" id="{7EAF2380-28EC-284C-A8F1-30776AC5A74E}"/>
              </a:ext>
            </a:extLst>
          </p:cNvPr>
          <p:cNvSpPr/>
          <p:nvPr/>
        </p:nvSpPr>
        <p:spPr>
          <a:xfrm>
            <a:off x="687699" y="1031486"/>
            <a:ext cx="6187335" cy="1015663"/>
          </a:xfrm>
          <a:prstGeom prst="rect">
            <a:avLst/>
          </a:prstGeom>
        </p:spPr>
        <p:txBody>
          <a:bodyPr wrap="none">
            <a:spAutoFit/>
          </a:bodyPr>
          <a:lstStyle/>
          <a:p>
            <a:r>
              <a:rPr lang="en-US" sz="6000" dirty="0">
                <a:solidFill>
                  <a:schemeClr val="bg1"/>
                </a:solidFill>
                <a:latin typeface="Chalkboard" panose="03050602040202020205" pitchFamily="66" charset="77"/>
              </a:rPr>
              <a:t>An Exploration of</a:t>
            </a:r>
            <a:endParaRPr lang="en-US" sz="6000" dirty="0">
              <a:solidFill>
                <a:schemeClr val="bg1"/>
              </a:solidFill>
            </a:endParaRPr>
          </a:p>
        </p:txBody>
      </p:sp>
      <p:pic>
        <p:nvPicPr>
          <p:cNvPr id="5" name="2-10 Heal the World.m4a">
            <a:hlinkClick r:id="" action="ppaction://media"/>
            <a:extLst>
              <a:ext uri="{FF2B5EF4-FFF2-40B4-BE49-F238E27FC236}">
                <a16:creationId xmlns:a16="http://schemas.microsoft.com/office/drawing/2014/main" id="{8F64659C-60D3-064A-82AC-A99E81A942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7755" y="5678967"/>
            <a:ext cx="812800" cy="812800"/>
          </a:xfrm>
          <a:prstGeom prst="rect">
            <a:avLst/>
          </a:prstGeom>
        </p:spPr>
      </p:pic>
    </p:spTree>
    <p:extLst>
      <p:ext uri="{BB962C8B-B14F-4D97-AF65-F5344CB8AC3E}">
        <p14:creationId xmlns:p14="http://schemas.microsoft.com/office/powerpoint/2010/main" val="2248324001"/>
      </p:ext>
    </p:extLst>
  </p:cSld>
  <p:clrMapOvr>
    <a:masterClrMapping/>
  </p:clrMapOvr>
  <mc:AlternateContent xmlns:mc="http://schemas.openxmlformats.org/markup-compatibility/2006" xmlns:p14="http://schemas.microsoft.com/office/powerpoint/2010/main">
    <mc:Choice Requires="p14">
      <p:transition spd="slow" p14:dur="3400" advClick="0" advTm="6000">
        <p14:revea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5A6EB5-EED5-6E42-ADB1-EB628C53DCC9}"/>
              </a:ext>
            </a:extLst>
          </p:cNvPr>
          <p:cNvSpPr>
            <a:spLocks noGrp="1"/>
          </p:cNvSpPr>
          <p:nvPr>
            <p:ph type="subTitle" idx="1"/>
          </p:nvPr>
        </p:nvSpPr>
        <p:spPr>
          <a:xfrm>
            <a:off x="1052084" y="1656990"/>
            <a:ext cx="9783555" cy="4080870"/>
          </a:xfrm>
        </p:spPr>
        <p:txBody>
          <a:bodyPr>
            <a:normAutofit/>
          </a:bodyPr>
          <a:lstStyle/>
          <a:p>
            <a:br>
              <a:rPr lang="en-US" sz="3200" b="1" cap="none" dirty="0">
                <a:latin typeface="Century Schoolbook" panose="02040604050505020304" pitchFamily="18" charset="0"/>
              </a:rPr>
            </a:br>
            <a:r>
              <a:rPr lang="en-US" sz="3200" b="1" cap="none" dirty="0">
                <a:latin typeface="Century Schoolbook" panose="02040604050505020304" pitchFamily="18" charset="0"/>
              </a:rPr>
              <a:t>Violence Is Black Children Going To School For 12 Years And Receiving 6 Years' Worth Of Education.   </a:t>
            </a:r>
          </a:p>
          <a:p>
            <a:endParaRPr lang="en-US" sz="3200" b="1" cap="none" dirty="0">
              <a:latin typeface="Century Schoolbook" panose="02040604050505020304" pitchFamily="18" charset="0"/>
            </a:endParaRPr>
          </a:p>
          <a:p>
            <a:r>
              <a:rPr lang="en-US" sz="3200" b="1" cap="none" dirty="0">
                <a:latin typeface="Century Schoolbook" panose="02040604050505020304" pitchFamily="18" charset="0"/>
              </a:rPr>
              <a:t>Julian Bond</a:t>
            </a:r>
          </a:p>
          <a:p>
            <a:endParaRPr lang="en-US" sz="7200" b="1" cap="none" dirty="0">
              <a:latin typeface="Century Schoolbook" panose="02040604050505020304" pitchFamily="18" charset="0"/>
            </a:endParaRPr>
          </a:p>
        </p:txBody>
      </p:sp>
    </p:spTree>
    <p:extLst>
      <p:ext uri="{BB962C8B-B14F-4D97-AF65-F5344CB8AC3E}">
        <p14:creationId xmlns:p14="http://schemas.microsoft.com/office/powerpoint/2010/main" val="4294047218"/>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5A6EB5-EED5-6E42-ADB1-EB628C53DCC9}"/>
              </a:ext>
            </a:extLst>
          </p:cNvPr>
          <p:cNvSpPr>
            <a:spLocks noGrp="1"/>
          </p:cNvSpPr>
          <p:nvPr>
            <p:ph type="subTitle" idx="1"/>
          </p:nvPr>
        </p:nvSpPr>
        <p:spPr>
          <a:xfrm>
            <a:off x="994028" y="640990"/>
            <a:ext cx="10152943" cy="5092152"/>
          </a:xfrm>
        </p:spPr>
        <p:txBody>
          <a:bodyPr>
            <a:noAutofit/>
          </a:bodyPr>
          <a:lstStyle/>
          <a:p>
            <a:br>
              <a:rPr lang="en-US" sz="3200" b="1" cap="none" dirty="0">
                <a:latin typeface="Century Schoolbook" panose="02040604050505020304" pitchFamily="18" charset="0"/>
              </a:rPr>
            </a:br>
            <a:r>
              <a:rPr lang="en-US" sz="3200" b="1" cap="none" dirty="0">
                <a:latin typeface="Century Schoolbook" panose="02040604050505020304" pitchFamily="18" charset="0"/>
              </a:rPr>
              <a:t>Children Are Coming To School With Trauma, Everyday Trauma, That They Live Under: Violence In The Homes, Alcoholism In The Community, Unemployment…We Need To Help Treat That Before They Can Even Go Sit In A Class And Learn About Math. </a:t>
            </a:r>
          </a:p>
          <a:p>
            <a:endParaRPr lang="en-US" sz="3200" b="1" cap="none" dirty="0">
              <a:latin typeface="Century Schoolbook" panose="02040604050505020304" pitchFamily="18" charset="0"/>
            </a:endParaRPr>
          </a:p>
          <a:p>
            <a:r>
              <a:rPr lang="en-US" sz="3200" b="1" cap="none" dirty="0">
                <a:latin typeface="Century Schoolbook" panose="02040604050505020304" pitchFamily="18" charset="0"/>
              </a:rPr>
              <a:t>Denise Juneau</a:t>
            </a:r>
          </a:p>
        </p:txBody>
      </p:sp>
    </p:spTree>
    <p:extLst>
      <p:ext uri="{BB962C8B-B14F-4D97-AF65-F5344CB8AC3E}">
        <p14:creationId xmlns:p14="http://schemas.microsoft.com/office/powerpoint/2010/main" val="1050289245"/>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F79C494-F17D-8C4A-9056-5343CEE964FD}"/>
              </a:ext>
            </a:extLst>
          </p:cNvPr>
          <p:cNvPicPr>
            <a:picLocks noChangeAspect="1"/>
          </p:cNvPicPr>
          <p:nvPr/>
        </p:nvPicPr>
        <p:blipFill>
          <a:blip r:embed="rId2"/>
          <a:stretch>
            <a:fillRect/>
          </a:stretch>
        </p:blipFill>
        <p:spPr>
          <a:xfrm>
            <a:off x="5817305" y="463550"/>
            <a:ext cx="5930900" cy="5930900"/>
          </a:xfrm>
          <a:prstGeom prst="rect">
            <a:avLst/>
          </a:prstGeom>
        </p:spPr>
      </p:pic>
      <p:sp>
        <p:nvSpPr>
          <p:cNvPr id="8" name="TextBox 7">
            <a:extLst>
              <a:ext uri="{FF2B5EF4-FFF2-40B4-BE49-F238E27FC236}">
                <a16:creationId xmlns:a16="http://schemas.microsoft.com/office/drawing/2014/main" id="{CD4FFD41-50CB-8B46-B5A9-2E51C299BFBF}"/>
              </a:ext>
            </a:extLst>
          </p:cNvPr>
          <p:cNvSpPr txBox="1"/>
          <p:nvPr/>
        </p:nvSpPr>
        <p:spPr>
          <a:xfrm>
            <a:off x="812800" y="843677"/>
            <a:ext cx="4741334" cy="5170646"/>
          </a:xfrm>
          <a:prstGeom prst="rect">
            <a:avLst/>
          </a:prstGeom>
          <a:noFill/>
        </p:spPr>
        <p:txBody>
          <a:bodyPr wrap="square" rtlCol="0">
            <a:spAutoFit/>
          </a:bodyPr>
          <a:lstStyle/>
          <a:p>
            <a:pPr algn="ctr"/>
            <a:r>
              <a:rPr lang="en-US" b="1" dirty="0">
                <a:solidFill>
                  <a:schemeClr val="bg1"/>
                </a:solidFill>
              </a:rPr>
              <a:t>Joshua T. Dickerson is 38</a:t>
            </a:r>
          </a:p>
          <a:p>
            <a:pPr algn="ctr"/>
            <a:r>
              <a:rPr lang="en-US" b="1" dirty="0">
                <a:solidFill>
                  <a:schemeClr val="bg1"/>
                </a:solidFill>
              </a:rPr>
              <a:t> and lives in Atlanta</a:t>
            </a:r>
          </a:p>
          <a:p>
            <a:endParaRPr lang="en-US" b="1" dirty="0">
              <a:solidFill>
                <a:schemeClr val="bg1"/>
              </a:solidFill>
            </a:endParaRPr>
          </a:p>
          <a:p>
            <a:pPr algn="ctr"/>
            <a:r>
              <a:rPr lang="en-US" sz="2400" b="1" dirty="0">
                <a:solidFill>
                  <a:schemeClr val="accent1"/>
                </a:solidFill>
              </a:rPr>
              <a:t>On writing the poem: </a:t>
            </a:r>
          </a:p>
          <a:p>
            <a:endParaRPr lang="en-US" b="1" dirty="0">
              <a:solidFill>
                <a:schemeClr val="bg1"/>
              </a:solidFill>
            </a:endParaRPr>
          </a:p>
          <a:p>
            <a:r>
              <a:rPr lang="en-US" b="1" dirty="0">
                <a:solidFill>
                  <a:schemeClr val="bg1"/>
                </a:solidFill>
              </a:rPr>
              <a:t>Dickerson watched a child approach his teacher at an Atlanta school to ask for a pencil. The teacher said they’d give the student a pencil, but only if he traded in one of his shoes as collateral.</a:t>
            </a:r>
          </a:p>
          <a:p>
            <a:endParaRPr lang="en-US" b="1" dirty="0">
              <a:solidFill>
                <a:schemeClr val="bg1"/>
              </a:solidFill>
            </a:endParaRPr>
          </a:p>
          <a:p>
            <a:r>
              <a:rPr lang="en-US" b="1" dirty="0">
                <a:solidFill>
                  <a:schemeClr val="bg1"/>
                </a:solidFill>
              </a:rPr>
              <a:t>“The child took off the shoe and he had a dirty sock on and it caused the other students in the class to laugh at him,” Dickerson said. “I wrote a story about what I imagined happened prior to that moment.”</a:t>
            </a:r>
          </a:p>
          <a:p>
            <a:endParaRPr lang="en-US" b="1" dirty="0">
              <a:solidFill>
                <a:schemeClr val="bg1"/>
              </a:solidFill>
            </a:endParaRPr>
          </a:p>
        </p:txBody>
      </p:sp>
    </p:spTree>
    <p:extLst>
      <p:ext uri="{BB962C8B-B14F-4D97-AF65-F5344CB8AC3E}">
        <p14:creationId xmlns:p14="http://schemas.microsoft.com/office/powerpoint/2010/main" val="2008910726"/>
      </p:ext>
    </p:extLst>
  </p:cSld>
  <p:clrMapOvr>
    <a:masterClrMapping/>
  </p:clrMapOvr>
  <mc:AlternateContent xmlns:mc="http://schemas.openxmlformats.org/markup-compatibility/2006">
    <mc:Choice xmlns:p14="http://schemas.microsoft.com/office/powerpoint/2010/main" Requires="p14">
      <p:transition spd="slow" p14:dur="3400" advClick="0" advTm="22000">
        <p14:reveal/>
      </p:transition>
    </mc:Choice>
    <mc:Fallback>
      <p:transition spd="slow" advClick="0" advTm="22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5A6EB5-EED5-6E42-ADB1-EB628C53DCC9}"/>
              </a:ext>
            </a:extLst>
          </p:cNvPr>
          <p:cNvSpPr>
            <a:spLocks noGrp="1"/>
          </p:cNvSpPr>
          <p:nvPr>
            <p:ph type="subTitle" idx="1"/>
          </p:nvPr>
        </p:nvSpPr>
        <p:spPr>
          <a:xfrm>
            <a:off x="1381268" y="1876446"/>
            <a:ext cx="9783555" cy="4080870"/>
          </a:xfrm>
        </p:spPr>
        <p:txBody>
          <a:bodyPr>
            <a:normAutofit lnSpcReduction="10000"/>
          </a:bodyPr>
          <a:lstStyle/>
          <a:p>
            <a:r>
              <a:rPr lang="en-US" sz="3200" b="1" cap="none" dirty="0">
                <a:latin typeface="Century Schoolbook" panose="02040604050505020304" pitchFamily="18" charset="0"/>
              </a:rPr>
              <a:t>Education Is The Key To Preventing The Cycle Of Violence And Hatred That Marred The 20th Century From Repeating Itself In The 21st Century. </a:t>
            </a:r>
          </a:p>
          <a:p>
            <a:endParaRPr lang="en-US" sz="3200" b="1" cap="none" dirty="0">
              <a:latin typeface="Century Schoolbook" panose="02040604050505020304" pitchFamily="18" charset="0"/>
            </a:endParaRPr>
          </a:p>
          <a:p>
            <a:r>
              <a:rPr lang="en-US" sz="3200" b="1" cap="none" dirty="0">
                <a:latin typeface="Century Schoolbook" panose="02040604050505020304" pitchFamily="18" charset="0"/>
              </a:rPr>
              <a:t>Elie Wiesel</a:t>
            </a:r>
            <a:br>
              <a:rPr lang="en-US" sz="3200" b="1" cap="none" dirty="0">
                <a:latin typeface="Century Schoolbook" panose="02040604050505020304" pitchFamily="18" charset="0"/>
              </a:rPr>
            </a:br>
            <a:endParaRPr lang="en-US" sz="7200" b="1" cap="none" dirty="0">
              <a:latin typeface="Century Schoolbook" panose="02040604050505020304" pitchFamily="18" charset="0"/>
            </a:endParaRPr>
          </a:p>
        </p:txBody>
      </p:sp>
    </p:spTree>
    <p:extLst>
      <p:ext uri="{BB962C8B-B14F-4D97-AF65-F5344CB8AC3E}">
        <p14:creationId xmlns:p14="http://schemas.microsoft.com/office/powerpoint/2010/main" val="233682109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5A6EB5-EED5-6E42-ADB1-EB628C53DCC9}"/>
              </a:ext>
            </a:extLst>
          </p:cNvPr>
          <p:cNvSpPr>
            <a:spLocks noGrp="1"/>
          </p:cNvSpPr>
          <p:nvPr>
            <p:ph type="subTitle" idx="1"/>
          </p:nvPr>
        </p:nvSpPr>
        <p:spPr>
          <a:xfrm>
            <a:off x="1042998" y="1835186"/>
            <a:ext cx="9993810" cy="4707346"/>
          </a:xfrm>
        </p:spPr>
        <p:txBody>
          <a:bodyPr>
            <a:normAutofit fontScale="92500" lnSpcReduction="20000"/>
          </a:bodyPr>
          <a:lstStyle/>
          <a:p>
            <a:br>
              <a:rPr lang="en-US" sz="3200" b="1" cap="none" dirty="0">
                <a:latin typeface="Century Schoolbook" panose="02040604050505020304" pitchFamily="18" charset="0"/>
              </a:rPr>
            </a:br>
            <a:r>
              <a:rPr lang="en-US" sz="3500" b="1" cap="none" dirty="0">
                <a:latin typeface="Century Schoolbook" panose="02040604050505020304" pitchFamily="18" charset="0"/>
              </a:rPr>
              <a:t>All Over The World, Young Males And Females, Schooled In The Art Of Patriarchal Thinking, Are Building An Identity On A Foundation That Sees The Will To Do Violence As The Essential Way To Assert Being. </a:t>
            </a:r>
          </a:p>
          <a:p>
            <a:endParaRPr lang="en-US" sz="3500" b="1" cap="none" dirty="0">
              <a:latin typeface="Century Schoolbook" panose="02040604050505020304" pitchFamily="18" charset="0"/>
            </a:endParaRPr>
          </a:p>
          <a:p>
            <a:r>
              <a:rPr lang="en-US" sz="3500" b="1" cap="none" dirty="0">
                <a:latin typeface="Century Schoolbook" panose="02040604050505020304" pitchFamily="18" charset="0"/>
              </a:rPr>
              <a:t>Bell Hooks</a:t>
            </a:r>
            <a:br>
              <a:rPr lang="en-US" sz="3200" b="1" cap="none" dirty="0">
                <a:latin typeface="Century Schoolbook" panose="02040604050505020304" pitchFamily="18" charset="0"/>
              </a:rPr>
            </a:br>
            <a:endParaRPr lang="en-US" sz="7200" b="1" cap="none" dirty="0">
              <a:latin typeface="Century Schoolbook" panose="02040604050505020304" pitchFamily="18" charset="0"/>
            </a:endParaRPr>
          </a:p>
        </p:txBody>
      </p:sp>
    </p:spTree>
    <p:extLst>
      <p:ext uri="{BB962C8B-B14F-4D97-AF65-F5344CB8AC3E}">
        <p14:creationId xmlns:p14="http://schemas.microsoft.com/office/powerpoint/2010/main" val="2192019492"/>
      </p:ext>
    </p:extLst>
  </p:cSld>
  <p:clrMapOvr>
    <a:masterClrMapping/>
  </p:clrMapOvr>
  <mc:AlternateContent xmlns:mc="http://schemas.openxmlformats.org/markup-compatibility/2006" xmlns:p14="http://schemas.microsoft.com/office/powerpoint/2010/main">
    <mc:Choice Requires="p14">
      <p:transition spd="slow" p14:dur="3400" advClick="0" advTm="11000">
        <p14:reveal/>
      </p:transition>
    </mc:Choice>
    <mc:Fallback xmlns="">
      <p:transition spd="slow" advClick="0" advTm="11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3107B7-4BFF-4843-92B1-DD87A2B1F072}"/>
              </a:ext>
            </a:extLst>
          </p:cNvPr>
          <p:cNvPicPr>
            <a:picLocks noChangeAspect="1"/>
          </p:cNvPicPr>
          <p:nvPr/>
        </p:nvPicPr>
        <p:blipFill>
          <a:blip r:embed="rId2"/>
          <a:stretch>
            <a:fillRect/>
          </a:stretch>
        </p:blipFill>
        <p:spPr>
          <a:xfrm>
            <a:off x="6272783" y="420625"/>
            <a:ext cx="5756085" cy="5948802"/>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prstMaterial="matte">
            <a:contourClr>
              <a:srgbClr val="C0C0C0"/>
            </a:contourClr>
          </a:sp3d>
        </p:spPr>
      </p:pic>
      <p:pic>
        <p:nvPicPr>
          <p:cNvPr id="11" name="Picture 10">
            <a:extLst>
              <a:ext uri="{FF2B5EF4-FFF2-40B4-BE49-F238E27FC236}">
                <a16:creationId xmlns:a16="http://schemas.microsoft.com/office/drawing/2014/main" id="{4D2D4C32-557D-834B-8C3A-B1E4E3E98B98}"/>
              </a:ext>
            </a:extLst>
          </p:cNvPr>
          <p:cNvPicPr>
            <a:picLocks noChangeAspect="1"/>
          </p:cNvPicPr>
          <p:nvPr/>
        </p:nvPicPr>
        <p:blipFill>
          <a:blip r:embed="rId3"/>
          <a:stretch>
            <a:fillRect/>
          </a:stretch>
        </p:blipFill>
        <p:spPr>
          <a:xfrm>
            <a:off x="128016" y="420624"/>
            <a:ext cx="5980176" cy="5948803"/>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contourW="6350">
            <a:contourClr>
              <a:srgbClr val="C0C0C0"/>
            </a:contourClr>
          </a:sp3d>
        </p:spPr>
      </p:pic>
    </p:spTree>
    <p:extLst>
      <p:ext uri="{BB962C8B-B14F-4D97-AF65-F5344CB8AC3E}">
        <p14:creationId xmlns:p14="http://schemas.microsoft.com/office/powerpoint/2010/main" val="217827176"/>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5A6EB5-EED5-6E42-ADB1-EB628C53DCC9}"/>
              </a:ext>
            </a:extLst>
          </p:cNvPr>
          <p:cNvSpPr>
            <a:spLocks noGrp="1"/>
          </p:cNvSpPr>
          <p:nvPr>
            <p:ph type="subTitle" idx="1"/>
          </p:nvPr>
        </p:nvSpPr>
        <p:spPr>
          <a:xfrm>
            <a:off x="1198388" y="1656990"/>
            <a:ext cx="10030444" cy="4080870"/>
          </a:xfrm>
        </p:spPr>
        <p:txBody>
          <a:bodyPr>
            <a:normAutofit fontScale="92500"/>
          </a:bodyPr>
          <a:lstStyle/>
          <a:p>
            <a:r>
              <a:rPr lang="en-US" sz="3200" b="1" cap="none" dirty="0">
                <a:latin typeface="Century Schoolbook" panose="02040604050505020304" pitchFamily="18" charset="0"/>
              </a:rPr>
              <a:t>It's Naive Of Adults To Believe That Young People Aren't Aware Of What Is Going On In The World. The Best Thing We Can Do Is Confront That To Help Them Navigate It. We Can Help Them Say, 'These Things Are Happening. What Does That Mean For Your Life?’</a:t>
            </a:r>
          </a:p>
          <a:p>
            <a:endParaRPr lang="en-US" sz="3200" b="1" cap="none" dirty="0">
              <a:latin typeface="Century Schoolbook" panose="02040604050505020304" pitchFamily="18" charset="0"/>
            </a:endParaRPr>
          </a:p>
          <a:p>
            <a:r>
              <a:rPr lang="en-US" sz="3200" b="1" cap="none" dirty="0">
                <a:latin typeface="Century Schoolbook" panose="02040604050505020304" pitchFamily="18" charset="0"/>
              </a:rPr>
              <a:t>Jason Reynolds</a:t>
            </a:r>
          </a:p>
          <a:p>
            <a:endParaRPr lang="en-US" sz="4800" b="1" cap="none" dirty="0">
              <a:latin typeface="Century Schoolbook" panose="02040604050505020304" pitchFamily="18" charset="0"/>
            </a:endParaRPr>
          </a:p>
        </p:txBody>
      </p:sp>
    </p:spTree>
    <p:extLst>
      <p:ext uri="{BB962C8B-B14F-4D97-AF65-F5344CB8AC3E}">
        <p14:creationId xmlns:p14="http://schemas.microsoft.com/office/powerpoint/2010/main" val="1813059282"/>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5A6EB5-EED5-6E42-ADB1-EB628C53DCC9}"/>
              </a:ext>
            </a:extLst>
          </p:cNvPr>
          <p:cNvSpPr>
            <a:spLocks noGrp="1"/>
          </p:cNvSpPr>
          <p:nvPr>
            <p:ph type="subTitle" idx="1"/>
          </p:nvPr>
        </p:nvSpPr>
        <p:spPr>
          <a:xfrm>
            <a:off x="1198388" y="1656990"/>
            <a:ext cx="10030444" cy="4080870"/>
          </a:xfrm>
        </p:spPr>
        <p:txBody>
          <a:bodyPr>
            <a:normAutofit fontScale="92500"/>
          </a:bodyPr>
          <a:lstStyle/>
          <a:p>
            <a:r>
              <a:rPr lang="en-US" sz="3200" b="1" cap="none" dirty="0">
                <a:latin typeface="Century Schoolbook" panose="02040604050505020304" pitchFamily="18" charset="0"/>
              </a:rPr>
              <a:t>Young people navigate in a world where decisions are made “for” them and “about” them. It’s no wonder they resist, and push, and curse, and fight sometimes. It’s behavioral communication rooted in the need to be heard, understood, and loved. Give them microphones…</a:t>
            </a:r>
          </a:p>
          <a:p>
            <a:endParaRPr lang="en-US" sz="3200" b="1" cap="none" dirty="0">
              <a:latin typeface="Century Schoolbook" panose="02040604050505020304" pitchFamily="18" charset="0"/>
            </a:endParaRPr>
          </a:p>
          <a:p>
            <a:r>
              <a:rPr lang="en-US" sz="3200" b="1" cap="none" dirty="0">
                <a:latin typeface="Century Schoolbook" panose="02040604050505020304" pitchFamily="18" charset="0"/>
              </a:rPr>
              <a:t>Dr. Tony Keith, Jr. </a:t>
            </a:r>
          </a:p>
          <a:p>
            <a:endParaRPr lang="en-US" sz="4800" b="1" cap="none" dirty="0">
              <a:latin typeface="Century Schoolbook" panose="02040604050505020304" pitchFamily="18" charset="0"/>
            </a:endParaRPr>
          </a:p>
        </p:txBody>
      </p:sp>
    </p:spTree>
    <p:extLst>
      <p:ext uri="{BB962C8B-B14F-4D97-AF65-F5344CB8AC3E}">
        <p14:creationId xmlns:p14="http://schemas.microsoft.com/office/powerpoint/2010/main" val="4126047716"/>
      </p:ext>
    </p:extLst>
  </p:cSld>
  <p:clrMapOvr>
    <a:masterClrMapping/>
  </p:clrMapOvr>
  <mc:AlternateContent xmlns:mc="http://schemas.openxmlformats.org/markup-compatibility/2006" xmlns:p14="http://schemas.microsoft.com/office/powerpoint/2010/main">
    <mc:Choice Requires="p14">
      <p:transition spd="slow" p14:dur="3400" advClick="0" advTm="12000">
        <p14:reveal/>
      </p:transition>
    </mc:Choice>
    <mc:Fallback xmlns="">
      <p:transition spd="slow" advClick="0" advTm="12000">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5D2295-499D-D44F-9D53-BA15B19FD7F9}"/>
              </a:ext>
            </a:extLst>
          </p:cNvPr>
          <p:cNvSpPr>
            <a:spLocks noGrp="1"/>
          </p:cNvSpPr>
          <p:nvPr>
            <p:ph type="ctrTitle"/>
          </p:nvPr>
        </p:nvSpPr>
        <p:spPr>
          <a:xfrm>
            <a:off x="687699" y="414225"/>
            <a:ext cx="8825658" cy="4647481"/>
          </a:xfrm>
        </p:spPr>
        <p:txBody>
          <a:bodyPr/>
          <a:lstStyle/>
          <a:p>
            <a:br>
              <a:rPr lang="en-US" dirty="0"/>
            </a:br>
            <a:r>
              <a:rPr lang="en-US" dirty="0"/>
              <a:t>        </a:t>
            </a:r>
            <a:endParaRPr lang="en-US" b="1" dirty="0">
              <a:ln>
                <a:solidFill>
                  <a:srgbClr val="D10000"/>
                </a:solidFill>
              </a:ln>
              <a:solidFill>
                <a:srgbClr val="D10000"/>
              </a:solidFill>
              <a:effectLst>
                <a:outerShdw blurRad="50800" dist="50800" dir="5400000" sx="113000" sy="113000" algn="ctr" rotWithShape="0">
                  <a:srgbClr val="000000">
                    <a:alpha val="43137"/>
                  </a:srgbClr>
                </a:outerShdw>
              </a:effectLst>
              <a:latin typeface="Chalkduster" panose="03050602040202020205" pitchFamily="66" charset="77"/>
            </a:endParaRPr>
          </a:p>
        </p:txBody>
      </p:sp>
      <p:sp>
        <p:nvSpPr>
          <p:cNvPr id="4" name="Rectangle 3">
            <a:extLst>
              <a:ext uri="{FF2B5EF4-FFF2-40B4-BE49-F238E27FC236}">
                <a16:creationId xmlns:a16="http://schemas.microsoft.com/office/drawing/2014/main" id="{7EAF2380-28EC-284C-A8F1-30776AC5A74E}"/>
              </a:ext>
            </a:extLst>
          </p:cNvPr>
          <p:cNvSpPr/>
          <p:nvPr/>
        </p:nvSpPr>
        <p:spPr>
          <a:xfrm>
            <a:off x="3817265" y="414225"/>
            <a:ext cx="4279441" cy="1569660"/>
          </a:xfrm>
          <a:prstGeom prst="rect">
            <a:avLst/>
          </a:prstGeom>
        </p:spPr>
        <p:txBody>
          <a:bodyPr wrap="none">
            <a:spAutoFit/>
          </a:bodyPr>
          <a:lstStyle/>
          <a:p>
            <a:pPr algn="ctr"/>
            <a:r>
              <a:rPr lang="en-US" sz="4800" dirty="0">
                <a:solidFill>
                  <a:schemeClr val="bg1"/>
                </a:solidFill>
                <a:latin typeface="Chalkboard" panose="03050602040202020205" pitchFamily="66" charset="77"/>
              </a:rPr>
              <a:t>Research Team</a:t>
            </a:r>
          </a:p>
          <a:p>
            <a:pPr algn="ctr"/>
            <a:endParaRPr lang="en-US" sz="4800" dirty="0">
              <a:solidFill>
                <a:schemeClr val="bg1"/>
              </a:solidFill>
            </a:endParaRPr>
          </a:p>
        </p:txBody>
      </p:sp>
      <p:sp>
        <p:nvSpPr>
          <p:cNvPr id="6" name="Subtitle 5">
            <a:extLst>
              <a:ext uri="{FF2B5EF4-FFF2-40B4-BE49-F238E27FC236}">
                <a16:creationId xmlns:a16="http://schemas.microsoft.com/office/drawing/2014/main" id="{44AE7DD1-C7E9-964F-AF77-B69979A30FBE}"/>
              </a:ext>
            </a:extLst>
          </p:cNvPr>
          <p:cNvSpPr>
            <a:spLocks noGrp="1"/>
          </p:cNvSpPr>
          <p:nvPr>
            <p:ph type="subTitle" idx="1"/>
          </p:nvPr>
        </p:nvSpPr>
        <p:spPr>
          <a:xfrm>
            <a:off x="293512" y="1286935"/>
            <a:ext cx="11403844" cy="5159022"/>
          </a:xfrm>
        </p:spPr>
        <p:txBody>
          <a:bodyPr>
            <a:normAutofit fontScale="92500" lnSpcReduction="10000"/>
          </a:bodyPr>
          <a:lstStyle/>
          <a:p>
            <a:pPr algn="ctr"/>
            <a:r>
              <a:rPr lang="en-US" sz="2200" b="1" dirty="0"/>
              <a:t>Principal investigator/lead researcher </a:t>
            </a:r>
          </a:p>
          <a:p>
            <a:pPr algn="ctr"/>
            <a:r>
              <a:rPr lang="en-US" sz="2200" b="1" dirty="0">
                <a:solidFill>
                  <a:schemeClr val="bg1"/>
                </a:solidFill>
              </a:rPr>
              <a:t>Dr. toby S. Jenkins</a:t>
            </a:r>
          </a:p>
          <a:p>
            <a:endParaRPr lang="en-US" sz="2200" b="1" dirty="0"/>
          </a:p>
          <a:p>
            <a:pPr algn="ctr"/>
            <a:r>
              <a:rPr lang="en-US" sz="2200" b="1" dirty="0" err="1"/>
              <a:t>U</a:t>
            </a:r>
            <a:r>
              <a:rPr lang="en-US" sz="1700" b="1" dirty="0" err="1"/>
              <a:t>of</a:t>
            </a:r>
            <a:r>
              <a:rPr lang="en-US" sz="2200" b="1" dirty="0" err="1"/>
              <a:t>SC</a:t>
            </a:r>
            <a:r>
              <a:rPr lang="en-US" sz="2200" b="1" dirty="0"/>
              <a:t> Fraternity &amp; Sorority Life (Violence in Greek Life Exhibit) </a:t>
            </a:r>
          </a:p>
          <a:p>
            <a:pPr algn="ctr"/>
            <a:r>
              <a:rPr lang="en-US" sz="2200" b="1" dirty="0">
                <a:solidFill>
                  <a:schemeClr val="bg1"/>
                </a:solidFill>
              </a:rPr>
              <a:t>Jaida Jackson</a:t>
            </a:r>
          </a:p>
          <a:p>
            <a:pPr algn="ctr"/>
            <a:r>
              <a:rPr lang="en-US" sz="2200" b="1" dirty="0">
                <a:solidFill>
                  <a:schemeClr val="bg1"/>
                </a:solidFill>
              </a:rPr>
              <a:t>Mikayla Morris</a:t>
            </a:r>
          </a:p>
          <a:p>
            <a:pPr algn="ctr"/>
            <a:endParaRPr lang="en-US" sz="2000" b="1" dirty="0"/>
          </a:p>
          <a:p>
            <a:pPr algn="ctr"/>
            <a:r>
              <a:rPr lang="en-US" sz="2000" b="1" dirty="0"/>
              <a:t>The college of new jersey Projects</a:t>
            </a:r>
          </a:p>
          <a:p>
            <a:pPr algn="ctr"/>
            <a:r>
              <a:rPr lang="en-US" sz="2000" b="1" dirty="0"/>
              <a:t>(LGBTQ Laws, Discipline survey, Gendered classrooms WORKBOOK &amp; QR Code Exercise)</a:t>
            </a:r>
          </a:p>
          <a:p>
            <a:r>
              <a:rPr lang="en-US" sz="2000" b="1" dirty="0">
                <a:solidFill>
                  <a:schemeClr val="bg1"/>
                </a:solidFill>
              </a:rPr>
              <a:t>				Frankie </a:t>
            </a:r>
            <a:r>
              <a:rPr lang="en-US" sz="2000" b="1" dirty="0" err="1">
                <a:solidFill>
                  <a:schemeClr val="bg1"/>
                </a:solidFill>
              </a:rPr>
              <a:t>DiMedio</a:t>
            </a:r>
            <a:r>
              <a:rPr lang="en-US" sz="2000" b="1" dirty="0">
                <a:solidFill>
                  <a:schemeClr val="bg1"/>
                </a:solidFill>
              </a:rPr>
              <a:t>                     			 Chelsea </a:t>
            </a:r>
            <a:r>
              <a:rPr lang="en-US" sz="2000" b="1" dirty="0" err="1">
                <a:solidFill>
                  <a:schemeClr val="bg1"/>
                </a:solidFill>
              </a:rPr>
              <a:t>Triano</a:t>
            </a:r>
            <a:endParaRPr lang="en-US" sz="2000" b="1" dirty="0">
              <a:solidFill>
                <a:schemeClr val="bg1"/>
              </a:solidFill>
            </a:endParaRPr>
          </a:p>
          <a:p>
            <a:r>
              <a:rPr lang="en-US" sz="2000" b="1" dirty="0">
                <a:solidFill>
                  <a:schemeClr val="bg1"/>
                </a:solidFill>
              </a:rPr>
              <a:t>				Jamie Bowne                          	 		 Rebecca Silver</a:t>
            </a:r>
          </a:p>
          <a:p>
            <a:r>
              <a:rPr lang="en-US" sz="2000" b="1" dirty="0">
                <a:solidFill>
                  <a:schemeClr val="bg1"/>
                </a:solidFill>
              </a:rPr>
              <a:t>				Georgie </a:t>
            </a:r>
            <a:r>
              <a:rPr lang="en-US" sz="2000" b="1" dirty="0" err="1">
                <a:solidFill>
                  <a:schemeClr val="bg1"/>
                </a:solidFill>
              </a:rPr>
              <a:t>Abdelmoety</a:t>
            </a:r>
            <a:r>
              <a:rPr lang="en-US" sz="2000" b="1" dirty="0">
                <a:solidFill>
                  <a:schemeClr val="bg1"/>
                </a:solidFill>
              </a:rPr>
              <a:t>           	  		Marcus Allen</a:t>
            </a:r>
          </a:p>
          <a:p>
            <a:r>
              <a:rPr lang="en-US" sz="2000" b="1" dirty="0">
                <a:solidFill>
                  <a:schemeClr val="bg1"/>
                </a:solidFill>
              </a:rPr>
              <a:t>				Genesis Lopez.                         	 		 Aviva Ron</a:t>
            </a:r>
          </a:p>
          <a:p>
            <a:endParaRPr lang="en-US" sz="2000" b="1" i="1" dirty="0"/>
          </a:p>
          <a:p>
            <a:endParaRPr lang="en-US" sz="2000" b="1" i="1" dirty="0"/>
          </a:p>
          <a:p>
            <a:endParaRPr lang="en-US" sz="2000" b="1" dirty="0"/>
          </a:p>
        </p:txBody>
      </p:sp>
    </p:spTree>
    <p:extLst>
      <p:ext uri="{BB962C8B-B14F-4D97-AF65-F5344CB8AC3E}">
        <p14:creationId xmlns:p14="http://schemas.microsoft.com/office/powerpoint/2010/main" val="2102312180"/>
      </p:ext>
    </p:extLst>
  </p:cSld>
  <p:clrMapOvr>
    <a:masterClrMapping/>
  </p:clrMapOvr>
  <mc:AlternateContent xmlns:mc="http://schemas.openxmlformats.org/markup-compatibility/2006">
    <mc:Choice xmlns:p14="http://schemas.microsoft.com/office/powerpoint/2010/main" Requires="p14">
      <p:transition spd="slow" p14:dur="3400" advClick="0" advTm="13000">
        <p14:reveal/>
      </p:transition>
    </mc:Choice>
    <mc:Fallback>
      <p:transition spd="slow" advClick="0" advTm="13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E10BFD-861B-514C-A5B7-9D0697725AEB}"/>
              </a:ext>
            </a:extLst>
          </p:cNvPr>
          <p:cNvSpPr>
            <a:spLocks noGrp="1"/>
          </p:cNvSpPr>
          <p:nvPr>
            <p:ph type="ctrTitle"/>
          </p:nvPr>
        </p:nvSpPr>
        <p:spPr>
          <a:xfrm>
            <a:off x="1378371" y="2340547"/>
            <a:ext cx="8825658" cy="2677648"/>
          </a:xfrm>
        </p:spPr>
        <p:txBody>
          <a:bodyPr/>
          <a:lstStyle/>
          <a:p>
            <a:pPr algn="ctr"/>
            <a:r>
              <a:rPr lang="en-US" dirty="0"/>
              <a:t>This exhibition is not a complete history nor a comprehensive study of violence in education</a:t>
            </a:r>
          </a:p>
        </p:txBody>
      </p:sp>
      <p:sp>
        <p:nvSpPr>
          <p:cNvPr id="5" name="Subtitle 2">
            <a:extLst>
              <a:ext uri="{FF2B5EF4-FFF2-40B4-BE49-F238E27FC236}">
                <a16:creationId xmlns:a16="http://schemas.microsoft.com/office/drawing/2014/main" id="{7E48C1A8-F14D-CF4F-ACC9-98AC541008FC}"/>
              </a:ext>
            </a:extLst>
          </p:cNvPr>
          <p:cNvSpPr>
            <a:spLocks noGrp="1"/>
          </p:cNvSpPr>
          <p:nvPr>
            <p:ph type="subTitle" idx="1"/>
          </p:nvPr>
        </p:nvSpPr>
        <p:spPr>
          <a:xfrm>
            <a:off x="935864" y="929438"/>
            <a:ext cx="9710671" cy="5112503"/>
          </a:xfrm>
        </p:spPr>
        <p:txBody>
          <a:bodyPr>
            <a:normAutofit fontScale="70000" lnSpcReduction="20000"/>
          </a:bodyPr>
          <a:lstStyle/>
          <a:p>
            <a:pPr algn="ctr"/>
            <a:r>
              <a:rPr lang="en-US" sz="3200" b="1" cap="none" dirty="0">
                <a:solidFill>
                  <a:schemeClr val="bg1"/>
                </a:solidFill>
              </a:rPr>
              <a:t>It Is An Exploration Of Touch Points, Historical Moments, </a:t>
            </a:r>
          </a:p>
          <a:p>
            <a:pPr algn="ctr"/>
            <a:r>
              <a:rPr lang="en-US" sz="3200" b="1" cap="none" dirty="0">
                <a:solidFill>
                  <a:schemeClr val="bg1"/>
                </a:solidFill>
              </a:rPr>
              <a:t>And Critical Issues Meant To Educate, </a:t>
            </a:r>
          </a:p>
          <a:p>
            <a:pPr algn="ctr"/>
            <a:r>
              <a:rPr lang="en-US" sz="3200" b="1" cap="none" dirty="0">
                <a:solidFill>
                  <a:schemeClr val="bg1"/>
                </a:solidFill>
              </a:rPr>
              <a:t>Spark Dialogue, And Encourage Action. </a:t>
            </a:r>
          </a:p>
          <a:p>
            <a:pPr algn="ctr"/>
            <a:endParaRPr lang="en-US" sz="3200" b="1" cap="none" dirty="0">
              <a:solidFill>
                <a:schemeClr val="bg1"/>
              </a:solidFill>
            </a:endParaRPr>
          </a:p>
          <a:p>
            <a:pPr algn="ctr"/>
            <a:r>
              <a:rPr lang="en-US" sz="3200" b="1" cap="none" dirty="0">
                <a:solidFill>
                  <a:schemeClr val="bg1"/>
                </a:solidFill>
              </a:rPr>
              <a:t>We Hope For Our Students To Take Action </a:t>
            </a:r>
          </a:p>
          <a:p>
            <a:pPr algn="ctr"/>
            <a:r>
              <a:rPr lang="en-US" sz="3200" b="1" cap="none" dirty="0">
                <a:solidFill>
                  <a:schemeClr val="bg1"/>
                </a:solidFill>
              </a:rPr>
              <a:t>And Become More Aware. </a:t>
            </a:r>
          </a:p>
          <a:p>
            <a:pPr algn="ctr"/>
            <a:endParaRPr lang="en-US" sz="3200" b="1" cap="none" dirty="0">
              <a:solidFill>
                <a:schemeClr val="bg1"/>
              </a:solidFill>
            </a:endParaRPr>
          </a:p>
          <a:p>
            <a:pPr algn="ctr"/>
            <a:r>
              <a:rPr lang="en-US" sz="3200" b="1" cap="none" dirty="0">
                <a:solidFill>
                  <a:schemeClr val="bg1"/>
                </a:solidFill>
              </a:rPr>
              <a:t>We Hope For Our Teachers And Administrators To Wrestle With Practices, Policies And Approaches To Create Healthier Environments At All Levels Of Education. </a:t>
            </a:r>
          </a:p>
          <a:p>
            <a:pPr algn="ctr"/>
            <a:endParaRPr lang="en-US" sz="3200" b="1" cap="none" dirty="0">
              <a:solidFill>
                <a:schemeClr val="bg1"/>
              </a:solidFill>
            </a:endParaRPr>
          </a:p>
          <a:p>
            <a:pPr algn="ctr"/>
            <a:r>
              <a:rPr lang="en-US" sz="3200" b="1" cap="none" dirty="0">
                <a:solidFill>
                  <a:schemeClr val="bg1"/>
                </a:solidFill>
              </a:rPr>
              <a:t> We Hope For Our Research Scholars To Dig Deeper Into This Work In Order To Help Create Change. </a:t>
            </a:r>
          </a:p>
        </p:txBody>
      </p:sp>
    </p:spTree>
    <p:extLst>
      <p:ext uri="{BB962C8B-B14F-4D97-AF65-F5344CB8AC3E}">
        <p14:creationId xmlns:p14="http://schemas.microsoft.com/office/powerpoint/2010/main" val="2483443349"/>
      </p:ext>
    </p:extLst>
  </p:cSld>
  <p:clrMapOvr>
    <a:masterClrMapping/>
  </p:clrMapOvr>
  <mc:AlternateContent xmlns:mc="http://schemas.openxmlformats.org/markup-compatibility/2006" xmlns:p14="http://schemas.microsoft.com/office/powerpoint/2010/main">
    <mc:Choice Requires="p14">
      <p:transition spd="slow" p14:dur="3400" advClick="0" advTm="40000">
        <p14:reveal/>
      </p:transition>
    </mc:Choice>
    <mc:Fallback xmlns="">
      <p:transition spd="slow" advClick="0" advTm="4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2000" fill="hold"/>
                                        <p:tgtEl>
                                          <p:spTgt spid="2"/>
                                        </p:tgtEl>
                                        <p:attrNameLst>
                                          <p:attrName>ppt_w</p:attrName>
                                        </p:attrNameLst>
                                      </p:cBhvr>
                                      <p:tavLst>
                                        <p:tav tm="0">
                                          <p:val>
                                            <p:strVal val="#ppt_w*0.70"/>
                                          </p:val>
                                        </p:tav>
                                        <p:tav tm="100000">
                                          <p:val>
                                            <p:strVal val="#ppt_w"/>
                                          </p:val>
                                        </p:tav>
                                      </p:tavLst>
                                    </p:anim>
                                    <p:anim calcmode="lin" valueType="num">
                                      <p:cBhvr>
                                        <p:cTn id="8" dur="12000" fill="hold"/>
                                        <p:tgtEl>
                                          <p:spTgt spid="2"/>
                                        </p:tgtEl>
                                        <p:attrNameLst>
                                          <p:attrName>ppt_h</p:attrName>
                                        </p:attrNameLst>
                                      </p:cBhvr>
                                      <p:tavLst>
                                        <p:tav tm="0">
                                          <p:val>
                                            <p:strVal val="#ppt_h"/>
                                          </p:val>
                                        </p:tav>
                                        <p:tav tm="100000">
                                          <p:val>
                                            <p:strVal val="#ppt_h"/>
                                          </p:val>
                                        </p:tav>
                                      </p:tavLst>
                                    </p:anim>
                                    <p:animEffect transition="in" filter="fade">
                                      <p:cBhvr>
                                        <p:cTn id="9" dur="12000"/>
                                        <p:tgtEl>
                                          <p:spTgt spid="2"/>
                                        </p:tgtEl>
                                      </p:cBhvr>
                                    </p:animEffect>
                                  </p:childTnLst>
                                </p:cTn>
                              </p:par>
                            </p:childTnLst>
                          </p:cTn>
                        </p:par>
                        <p:par>
                          <p:cTn id="10" fill="hold">
                            <p:stCondLst>
                              <p:cond delay="12000"/>
                            </p:stCondLst>
                            <p:childTnLst>
                              <p:par>
                                <p:cTn id="11" presetID="10" presetClass="exit" presetSubtype="0" fill="hold" grpId="1" nodeType="afterEffect">
                                  <p:stCondLst>
                                    <p:cond delay="0"/>
                                  </p:stCondLst>
                                  <p:childTnLst>
                                    <p:animEffect transition="out" filter="fade">
                                      <p:cBhvr>
                                        <p:cTn id="12" dur="3000"/>
                                        <p:tgtEl>
                                          <p:spTgt spid="2"/>
                                        </p:tgtEl>
                                      </p:cBhvr>
                                    </p:animEffect>
                                    <p:set>
                                      <p:cBhvr>
                                        <p:cTn id="13" dur="1" fill="hold">
                                          <p:stCondLst>
                                            <p:cond delay="2999"/>
                                          </p:stCondLst>
                                        </p:cTn>
                                        <p:tgtEl>
                                          <p:spTgt spid="2"/>
                                        </p:tgtEl>
                                        <p:attrNameLst>
                                          <p:attrName>style.visibility</p:attrName>
                                        </p:attrNameLst>
                                      </p:cBhvr>
                                      <p:to>
                                        <p:strVal val="hidden"/>
                                      </p:to>
                                    </p:set>
                                  </p:childTnLst>
                                </p:cTn>
                              </p:par>
                              <p:par>
                                <p:cTn id="14" presetID="55" presetClass="entr" presetSubtype="0" fill="hold" grpId="0" nodeType="withEffect">
                                  <p:stCondLst>
                                    <p:cond delay="0"/>
                                  </p:stCondLst>
                                  <p:childTnLst>
                                    <p:set>
                                      <p:cBhvr>
                                        <p:cTn id="15" dur="1" fill="hold">
                                          <p:stCondLst>
                                            <p:cond delay="0"/>
                                          </p:stCondLst>
                                        </p:cTn>
                                        <p:tgtEl>
                                          <p:spTgt spid="5">
                                            <p:txEl>
                                              <p:pRg st="0" end="0"/>
                                            </p:txEl>
                                          </p:spTgt>
                                        </p:tgtEl>
                                        <p:attrNameLst>
                                          <p:attrName>style.visibility</p:attrName>
                                        </p:attrNameLst>
                                      </p:cBhvr>
                                      <p:to>
                                        <p:strVal val="visible"/>
                                      </p:to>
                                    </p:set>
                                    <p:anim calcmode="lin" valueType="num">
                                      <p:cBhvr>
                                        <p:cTn id="16" dur="2000" fill="hold"/>
                                        <p:tgtEl>
                                          <p:spTgt spid="5">
                                            <p:txEl>
                                              <p:pRg st="0" end="0"/>
                                            </p:txEl>
                                          </p:spTgt>
                                        </p:tgtEl>
                                        <p:attrNameLst>
                                          <p:attrName>ppt_w</p:attrName>
                                        </p:attrNameLst>
                                      </p:cBhvr>
                                      <p:tavLst>
                                        <p:tav tm="0">
                                          <p:val>
                                            <p:strVal val="#ppt_w*0.70"/>
                                          </p:val>
                                        </p:tav>
                                        <p:tav tm="100000">
                                          <p:val>
                                            <p:strVal val="#ppt_w"/>
                                          </p:val>
                                        </p:tav>
                                      </p:tavLst>
                                    </p:anim>
                                    <p:anim calcmode="lin" valueType="num">
                                      <p:cBhvr>
                                        <p:cTn id="17" dur="2000" fill="hold"/>
                                        <p:tgtEl>
                                          <p:spTgt spid="5">
                                            <p:txEl>
                                              <p:pRg st="0" end="0"/>
                                            </p:txEl>
                                          </p:spTgt>
                                        </p:tgtEl>
                                        <p:attrNameLst>
                                          <p:attrName>ppt_h</p:attrName>
                                        </p:attrNameLst>
                                      </p:cBhvr>
                                      <p:tavLst>
                                        <p:tav tm="0">
                                          <p:val>
                                            <p:strVal val="#ppt_h"/>
                                          </p:val>
                                        </p:tav>
                                        <p:tav tm="100000">
                                          <p:val>
                                            <p:strVal val="#ppt_h"/>
                                          </p:val>
                                        </p:tav>
                                      </p:tavLst>
                                    </p:anim>
                                    <p:animEffect transition="in" filter="fade">
                                      <p:cBhvr>
                                        <p:cTn id="18" dur="2000"/>
                                        <p:tgtEl>
                                          <p:spTgt spid="5">
                                            <p:txEl>
                                              <p:pRg st="0" end="0"/>
                                            </p:txEl>
                                          </p:spTgt>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anim calcmode="lin" valueType="num">
                                      <p:cBhvr>
                                        <p:cTn id="21" dur="2000" fill="hold"/>
                                        <p:tgtEl>
                                          <p:spTgt spid="5">
                                            <p:txEl>
                                              <p:pRg st="1" end="1"/>
                                            </p:txEl>
                                          </p:spTgt>
                                        </p:tgtEl>
                                        <p:attrNameLst>
                                          <p:attrName>ppt_w</p:attrName>
                                        </p:attrNameLst>
                                      </p:cBhvr>
                                      <p:tavLst>
                                        <p:tav tm="0">
                                          <p:val>
                                            <p:strVal val="#ppt_w*0.70"/>
                                          </p:val>
                                        </p:tav>
                                        <p:tav tm="100000">
                                          <p:val>
                                            <p:strVal val="#ppt_w"/>
                                          </p:val>
                                        </p:tav>
                                      </p:tavLst>
                                    </p:anim>
                                    <p:anim calcmode="lin" valueType="num">
                                      <p:cBhvr>
                                        <p:cTn id="22" dur="2000" fill="hold"/>
                                        <p:tgtEl>
                                          <p:spTgt spid="5">
                                            <p:txEl>
                                              <p:pRg st="1" end="1"/>
                                            </p:txEl>
                                          </p:spTgt>
                                        </p:tgtEl>
                                        <p:attrNameLst>
                                          <p:attrName>ppt_h</p:attrName>
                                        </p:attrNameLst>
                                      </p:cBhvr>
                                      <p:tavLst>
                                        <p:tav tm="0">
                                          <p:val>
                                            <p:strVal val="#ppt_h"/>
                                          </p:val>
                                        </p:tav>
                                        <p:tav tm="100000">
                                          <p:val>
                                            <p:strVal val="#ppt_h"/>
                                          </p:val>
                                        </p:tav>
                                      </p:tavLst>
                                    </p:anim>
                                    <p:animEffect transition="in" filter="fade">
                                      <p:cBhvr>
                                        <p:cTn id="23" dur="2000"/>
                                        <p:tgtEl>
                                          <p:spTgt spid="5">
                                            <p:txEl>
                                              <p:pRg st="1" end="1"/>
                                            </p:txEl>
                                          </p:spTgt>
                                        </p:tgtEl>
                                      </p:cBhvr>
                                    </p:animEffect>
                                  </p:childTnLst>
                                </p:cTn>
                              </p:par>
                              <p:par>
                                <p:cTn id="24" presetID="55" presetClass="entr" presetSubtype="0" fill="hold" grpId="0" nodeType="withEffect">
                                  <p:stCondLst>
                                    <p:cond delay="0"/>
                                  </p:stCondLst>
                                  <p:childTnLst>
                                    <p:set>
                                      <p:cBhvr>
                                        <p:cTn id="25" dur="1" fill="hold">
                                          <p:stCondLst>
                                            <p:cond delay="0"/>
                                          </p:stCondLst>
                                        </p:cTn>
                                        <p:tgtEl>
                                          <p:spTgt spid="5">
                                            <p:txEl>
                                              <p:pRg st="2" end="2"/>
                                            </p:txEl>
                                          </p:spTgt>
                                        </p:tgtEl>
                                        <p:attrNameLst>
                                          <p:attrName>style.visibility</p:attrName>
                                        </p:attrNameLst>
                                      </p:cBhvr>
                                      <p:to>
                                        <p:strVal val="visible"/>
                                      </p:to>
                                    </p:set>
                                    <p:anim calcmode="lin" valueType="num">
                                      <p:cBhvr>
                                        <p:cTn id="26" dur="2000" fill="hold"/>
                                        <p:tgtEl>
                                          <p:spTgt spid="5">
                                            <p:txEl>
                                              <p:pRg st="2" end="2"/>
                                            </p:txEl>
                                          </p:spTgt>
                                        </p:tgtEl>
                                        <p:attrNameLst>
                                          <p:attrName>ppt_w</p:attrName>
                                        </p:attrNameLst>
                                      </p:cBhvr>
                                      <p:tavLst>
                                        <p:tav tm="0">
                                          <p:val>
                                            <p:strVal val="#ppt_w*0.70"/>
                                          </p:val>
                                        </p:tav>
                                        <p:tav tm="100000">
                                          <p:val>
                                            <p:strVal val="#ppt_w"/>
                                          </p:val>
                                        </p:tav>
                                      </p:tavLst>
                                    </p:anim>
                                    <p:anim calcmode="lin" valueType="num">
                                      <p:cBhvr>
                                        <p:cTn id="27" dur="2000" fill="hold"/>
                                        <p:tgtEl>
                                          <p:spTgt spid="5">
                                            <p:txEl>
                                              <p:pRg st="2" end="2"/>
                                            </p:txEl>
                                          </p:spTgt>
                                        </p:tgtEl>
                                        <p:attrNameLst>
                                          <p:attrName>ppt_h</p:attrName>
                                        </p:attrNameLst>
                                      </p:cBhvr>
                                      <p:tavLst>
                                        <p:tav tm="0">
                                          <p:val>
                                            <p:strVal val="#ppt_h"/>
                                          </p:val>
                                        </p:tav>
                                        <p:tav tm="100000">
                                          <p:val>
                                            <p:strVal val="#ppt_h"/>
                                          </p:val>
                                        </p:tav>
                                      </p:tavLst>
                                    </p:anim>
                                    <p:animEffect transition="in" filter="fade">
                                      <p:cBhvr>
                                        <p:cTn id="28" dur="2000"/>
                                        <p:tgtEl>
                                          <p:spTgt spid="5">
                                            <p:txEl>
                                              <p:pRg st="2" end="2"/>
                                            </p:txEl>
                                          </p:spTgt>
                                        </p:tgtEl>
                                      </p:cBhvr>
                                    </p:animEffect>
                                  </p:childTnLst>
                                </p:cTn>
                              </p:par>
                              <p:par>
                                <p:cTn id="29" presetID="55"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2000" fill="hold"/>
                                        <p:tgtEl>
                                          <p:spTgt spid="5">
                                            <p:txEl>
                                              <p:pRg st="4" end="4"/>
                                            </p:txEl>
                                          </p:spTgt>
                                        </p:tgtEl>
                                        <p:attrNameLst>
                                          <p:attrName>ppt_w</p:attrName>
                                        </p:attrNameLst>
                                      </p:cBhvr>
                                      <p:tavLst>
                                        <p:tav tm="0">
                                          <p:val>
                                            <p:strVal val="#ppt_w*0.70"/>
                                          </p:val>
                                        </p:tav>
                                        <p:tav tm="100000">
                                          <p:val>
                                            <p:strVal val="#ppt_w"/>
                                          </p:val>
                                        </p:tav>
                                      </p:tavLst>
                                    </p:anim>
                                    <p:anim calcmode="lin" valueType="num">
                                      <p:cBhvr>
                                        <p:cTn id="32" dur="2000" fill="hold"/>
                                        <p:tgtEl>
                                          <p:spTgt spid="5">
                                            <p:txEl>
                                              <p:pRg st="4" end="4"/>
                                            </p:txEl>
                                          </p:spTgt>
                                        </p:tgtEl>
                                        <p:attrNameLst>
                                          <p:attrName>ppt_h</p:attrName>
                                        </p:attrNameLst>
                                      </p:cBhvr>
                                      <p:tavLst>
                                        <p:tav tm="0">
                                          <p:val>
                                            <p:strVal val="#ppt_h"/>
                                          </p:val>
                                        </p:tav>
                                        <p:tav tm="100000">
                                          <p:val>
                                            <p:strVal val="#ppt_h"/>
                                          </p:val>
                                        </p:tav>
                                      </p:tavLst>
                                    </p:anim>
                                    <p:animEffect transition="in" filter="fade">
                                      <p:cBhvr>
                                        <p:cTn id="33" dur="2000"/>
                                        <p:tgtEl>
                                          <p:spTgt spid="5">
                                            <p:txEl>
                                              <p:pRg st="4" end="4"/>
                                            </p:txEl>
                                          </p:spTgt>
                                        </p:tgtEl>
                                      </p:cBhvr>
                                    </p:animEffect>
                                  </p:childTnLst>
                                </p:cTn>
                              </p:par>
                              <p:par>
                                <p:cTn id="34" presetID="55" presetClass="entr" presetSubtype="0" fill="hold" grpId="0" nodeType="withEffect">
                                  <p:stCondLst>
                                    <p:cond delay="0"/>
                                  </p:stCondLst>
                                  <p:childTnLst>
                                    <p:set>
                                      <p:cBhvr>
                                        <p:cTn id="35" dur="1" fill="hold">
                                          <p:stCondLst>
                                            <p:cond delay="0"/>
                                          </p:stCondLst>
                                        </p:cTn>
                                        <p:tgtEl>
                                          <p:spTgt spid="5">
                                            <p:txEl>
                                              <p:pRg st="5" end="5"/>
                                            </p:txEl>
                                          </p:spTgt>
                                        </p:tgtEl>
                                        <p:attrNameLst>
                                          <p:attrName>style.visibility</p:attrName>
                                        </p:attrNameLst>
                                      </p:cBhvr>
                                      <p:to>
                                        <p:strVal val="visible"/>
                                      </p:to>
                                    </p:set>
                                    <p:anim calcmode="lin" valueType="num">
                                      <p:cBhvr>
                                        <p:cTn id="36" dur="2000" fill="hold"/>
                                        <p:tgtEl>
                                          <p:spTgt spid="5">
                                            <p:txEl>
                                              <p:pRg st="5" end="5"/>
                                            </p:txEl>
                                          </p:spTgt>
                                        </p:tgtEl>
                                        <p:attrNameLst>
                                          <p:attrName>ppt_w</p:attrName>
                                        </p:attrNameLst>
                                      </p:cBhvr>
                                      <p:tavLst>
                                        <p:tav tm="0">
                                          <p:val>
                                            <p:strVal val="#ppt_w*0.70"/>
                                          </p:val>
                                        </p:tav>
                                        <p:tav tm="100000">
                                          <p:val>
                                            <p:strVal val="#ppt_w"/>
                                          </p:val>
                                        </p:tav>
                                      </p:tavLst>
                                    </p:anim>
                                    <p:anim calcmode="lin" valueType="num">
                                      <p:cBhvr>
                                        <p:cTn id="37" dur="2000" fill="hold"/>
                                        <p:tgtEl>
                                          <p:spTgt spid="5">
                                            <p:txEl>
                                              <p:pRg st="5" end="5"/>
                                            </p:txEl>
                                          </p:spTgt>
                                        </p:tgtEl>
                                        <p:attrNameLst>
                                          <p:attrName>ppt_h</p:attrName>
                                        </p:attrNameLst>
                                      </p:cBhvr>
                                      <p:tavLst>
                                        <p:tav tm="0">
                                          <p:val>
                                            <p:strVal val="#ppt_h"/>
                                          </p:val>
                                        </p:tav>
                                        <p:tav tm="100000">
                                          <p:val>
                                            <p:strVal val="#ppt_h"/>
                                          </p:val>
                                        </p:tav>
                                      </p:tavLst>
                                    </p:anim>
                                    <p:animEffect transition="in" filter="fade">
                                      <p:cBhvr>
                                        <p:cTn id="38" dur="2000"/>
                                        <p:tgtEl>
                                          <p:spTgt spid="5">
                                            <p:txEl>
                                              <p:pRg st="5" end="5"/>
                                            </p:txEl>
                                          </p:spTgt>
                                        </p:tgtEl>
                                      </p:cBhvr>
                                    </p:animEffect>
                                  </p:childTnLst>
                                </p:cTn>
                              </p:par>
                              <p:par>
                                <p:cTn id="39" presetID="55" presetClass="entr" presetSubtype="0" fill="hold" grpId="0"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 calcmode="lin" valueType="num">
                                      <p:cBhvr>
                                        <p:cTn id="41" dur="2000" fill="hold"/>
                                        <p:tgtEl>
                                          <p:spTgt spid="5">
                                            <p:txEl>
                                              <p:pRg st="7" end="7"/>
                                            </p:txEl>
                                          </p:spTgt>
                                        </p:tgtEl>
                                        <p:attrNameLst>
                                          <p:attrName>ppt_w</p:attrName>
                                        </p:attrNameLst>
                                      </p:cBhvr>
                                      <p:tavLst>
                                        <p:tav tm="0">
                                          <p:val>
                                            <p:strVal val="#ppt_w*0.70"/>
                                          </p:val>
                                        </p:tav>
                                        <p:tav tm="100000">
                                          <p:val>
                                            <p:strVal val="#ppt_w"/>
                                          </p:val>
                                        </p:tav>
                                      </p:tavLst>
                                    </p:anim>
                                    <p:anim calcmode="lin" valueType="num">
                                      <p:cBhvr>
                                        <p:cTn id="42" dur="2000" fill="hold"/>
                                        <p:tgtEl>
                                          <p:spTgt spid="5">
                                            <p:txEl>
                                              <p:pRg st="7" end="7"/>
                                            </p:txEl>
                                          </p:spTgt>
                                        </p:tgtEl>
                                        <p:attrNameLst>
                                          <p:attrName>ppt_h</p:attrName>
                                        </p:attrNameLst>
                                      </p:cBhvr>
                                      <p:tavLst>
                                        <p:tav tm="0">
                                          <p:val>
                                            <p:strVal val="#ppt_h"/>
                                          </p:val>
                                        </p:tav>
                                        <p:tav tm="100000">
                                          <p:val>
                                            <p:strVal val="#ppt_h"/>
                                          </p:val>
                                        </p:tav>
                                      </p:tavLst>
                                    </p:anim>
                                    <p:animEffect transition="in" filter="fade">
                                      <p:cBhvr>
                                        <p:cTn id="43" dur="2000"/>
                                        <p:tgtEl>
                                          <p:spTgt spid="5">
                                            <p:txEl>
                                              <p:pRg st="7" end="7"/>
                                            </p:txEl>
                                          </p:spTgt>
                                        </p:tgtEl>
                                      </p:cBhvr>
                                    </p:animEffect>
                                  </p:childTnLst>
                                </p:cTn>
                              </p:par>
                              <p:par>
                                <p:cTn id="44" presetID="55" presetClass="entr" presetSubtype="0" fill="hold" grpId="0" nodeType="withEffect">
                                  <p:stCondLst>
                                    <p:cond delay="0"/>
                                  </p:stCondLst>
                                  <p:childTnLst>
                                    <p:set>
                                      <p:cBhvr>
                                        <p:cTn id="45" dur="1" fill="hold">
                                          <p:stCondLst>
                                            <p:cond delay="0"/>
                                          </p:stCondLst>
                                        </p:cTn>
                                        <p:tgtEl>
                                          <p:spTgt spid="5">
                                            <p:txEl>
                                              <p:pRg st="9" end="9"/>
                                            </p:txEl>
                                          </p:spTgt>
                                        </p:tgtEl>
                                        <p:attrNameLst>
                                          <p:attrName>style.visibility</p:attrName>
                                        </p:attrNameLst>
                                      </p:cBhvr>
                                      <p:to>
                                        <p:strVal val="visible"/>
                                      </p:to>
                                    </p:set>
                                    <p:anim calcmode="lin" valueType="num">
                                      <p:cBhvr>
                                        <p:cTn id="46" dur="2000" fill="hold"/>
                                        <p:tgtEl>
                                          <p:spTgt spid="5">
                                            <p:txEl>
                                              <p:pRg st="9" end="9"/>
                                            </p:txEl>
                                          </p:spTgt>
                                        </p:tgtEl>
                                        <p:attrNameLst>
                                          <p:attrName>ppt_w</p:attrName>
                                        </p:attrNameLst>
                                      </p:cBhvr>
                                      <p:tavLst>
                                        <p:tav tm="0">
                                          <p:val>
                                            <p:strVal val="#ppt_w*0.70"/>
                                          </p:val>
                                        </p:tav>
                                        <p:tav tm="100000">
                                          <p:val>
                                            <p:strVal val="#ppt_w"/>
                                          </p:val>
                                        </p:tav>
                                      </p:tavLst>
                                    </p:anim>
                                    <p:anim calcmode="lin" valueType="num">
                                      <p:cBhvr>
                                        <p:cTn id="47" dur="2000" fill="hold"/>
                                        <p:tgtEl>
                                          <p:spTgt spid="5">
                                            <p:txEl>
                                              <p:pRg st="9" end="9"/>
                                            </p:txEl>
                                          </p:spTgt>
                                        </p:tgtEl>
                                        <p:attrNameLst>
                                          <p:attrName>ppt_h</p:attrName>
                                        </p:attrNameLst>
                                      </p:cBhvr>
                                      <p:tavLst>
                                        <p:tav tm="0">
                                          <p:val>
                                            <p:strVal val="#ppt_h"/>
                                          </p:val>
                                        </p:tav>
                                        <p:tav tm="100000">
                                          <p:val>
                                            <p:strVal val="#ppt_h"/>
                                          </p:val>
                                        </p:tav>
                                      </p:tavLst>
                                    </p:anim>
                                    <p:animEffect transition="in" filter="fade">
                                      <p:cBhvr>
                                        <p:cTn id="48" dur="20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5"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BCFE-92B6-8E45-8219-6447C99F38BB}"/>
              </a:ext>
            </a:extLst>
          </p:cNvPr>
          <p:cNvSpPr>
            <a:spLocks noGrp="1"/>
          </p:cNvSpPr>
          <p:nvPr>
            <p:ph type="ctrTitle"/>
          </p:nvPr>
        </p:nvSpPr>
        <p:spPr>
          <a:xfrm>
            <a:off x="732045" y="-803487"/>
            <a:ext cx="8825658" cy="2677648"/>
          </a:xfrm>
        </p:spPr>
        <p:txBody>
          <a:bodyPr/>
          <a:lstStyle/>
          <a:p>
            <a:r>
              <a:rPr lang="en-US" dirty="0"/>
              <a:t>It </a:t>
            </a:r>
            <a:r>
              <a:rPr lang="en-US" b="1" dirty="0">
                <a:solidFill>
                  <a:srgbClr val="92D050"/>
                </a:solidFill>
              </a:rPr>
              <a:t>IS</a:t>
            </a:r>
            <a:r>
              <a:rPr lang="en-US" dirty="0"/>
              <a:t> overwhelming</a:t>
            </a:r>
          </a:p>
        </p:txBody>
      </p:sp>
      <p:sp>
        <p:nvSpPr>
          <p:cNvPr id="4" name="Title 1">
            <a:extLst>
              <a:ext uri="{FF2B5EF4-FFF2-40B4-BE49-F238E27FC236}">
                <a16:creationId xmlns:a16="http://schemas.microsoft.com/office/drawing/2014/main" id="{5637508D-5DAC-A243-A1E4-F33864711616}"/>
              </a:ext>
            </a:extLst>
          </p:cNvPr>
          <p:cNvSpPr txBox="1">
            <a:spLocks/>
          </p:cNvSpPr>
          <p:nvPr/>
        </p:nvSpPr>
        <p:spPr bwMode="gray">
          <a:xfrm>
            <a:off x="4674229" y="412810"/>
            <a:ext cx="8825658"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It </a:t>
            </a:r>
            <a:r>
              <a:rPr lang="en-US" b="1" dirty="0">
                <a:solidFill>
                  <a:srgbClr val="92D050"/>
                </a:solidFill>
              </a:rPr>
              <a:t>IS</a:t>
            </a:r>
            <a:r>
              <a:rPr lang="en-US" dirty="0"/>
              <a:t> too much</a:t>
            </a:r>
          </a:p>
        </p:txBody>
      </p:sp>
      <p:sp>
        <p:nvSpPr>
          <p:cNvPr id="5" name="Title 1">
            <a:extLst>
              <a:ext uri="{FF2B5EF4-FFF2-40B4-BE49-F238E27FC236}">
                <a16:creationId xmlns:a16="http://schemas.microsoft.com/office/drawing/2014/main" id="{DF12E7A1-9476-3840-BC24-56D09CECB3BB}"/>
              </a:ext>
            </a:extLst>
          </p:cNvPr>
          <p:cNvSpPr txBox="1">
            <a:spLocks/>
          </p:cNvSpPr>
          <p:nvPr/>
        </p:nvSpPr>
        <p:spPr bwMode="gray">
          <a:xfrm>
            <a:off x="990037" y="1693577"/>
            <a:ext cx="8825658"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It </a:t>
            </a:r>
            <a:r>
              <a:rPr lang="en-US" b="1" dirty="0">
                <a:solidFill>
                  <a:srgbClr val="92D050"/>
                </a:solidFill>
              </a:rPr>
              <a:t>IS</a:t>
            </a:r>
            <a:r>
              <a:rPr lang="en-US" dirty="0"/>
              <a:t> infuriating </a:t>
            </a:r>
          </a:p>
        </p:txBody>
      </p:sp>
      <p:sp>
        <p:nvSpPr>
          <p:cNvPr id="6" name="Title 1">
            <a:extLst>
              <a:ext uri="{FF2B5EF4-FFF2-40B4-BE49-F238E27FC236}">
                <a16:creationId xmlns:a16="http://schemas.microsoft.com/office/drawing/2014/main" id="{DC7A1C5F-1D83-924A-8416-AD3CB75CD4E6}"/>
              </a:ext>
            </a:extLst>
          </p:cNvPr>
          <p:cNvSpPr txBox="1">
            <a:spLocks/>
          </p:cNvSpPr>
          <p:nvPr/>
        </p:nvSpPr>
        <p:spPr bwMode="gray">
          <a:xfrm>
            <a:off x="4674229" y="2958745"/>
            <a:ext cx="8825658"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It </a:t>
            </a:r>
            <a:r>
              <a:rPr lang="en-US" b="1" dirty="0">
                <a:solidFill>
                  <a:srgbClr val="92D050"/>
                </a:solidFill>
              </a:rPr>
              <a:t>IS</a:t>
            </a:r>
            <a:r>
              <a:rPr lang="en-US" dirty="0"/>
              <a:t> depressing </a:t>
            </a:r>
          </a:p>
        </p:txBody>
      </p:sp>
    </p:spTree>
    <p:extLst>
      <p:ext uri="{BB962C8B-B14F-4D97-AF65-F5344CB8AC3E}">
        <p14:creationId xmlns:p14="http://schemas.microsoft.com/office/powerpoint/2010/main" val="1784281281"/>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4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par>
                          <p:cTn id="22" fill="hold">
                            <p:stCondLst>
                              <p:cond delay="6000"/>
                            </p:stCondLst>
                            <p:childTnLst>
                              <p:par>
                                <p:cTn id="23" presetID="55"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strVal val="#ppt_w*0.70"/>
                                          </p:val>
                                        </p:tav>
                                        <p:tav tm="100000">
                                          <p:val>
                                            <p:strVal val="#ppt_w"/>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D2D4C32-557D-834B-8C3A-B1E4E3E98B98}"/>
              </a:ext>
            </a:extLst>
          </p:cNvPr>
          <p:cNvPicPr>
            <a:picLocks noChangeAspect="1"/>
          </p:cNvPicPr>
          <p:nvPr/>
        </p:nvPicPr>
        <p:blipFill>
          <a:blip r:embed="rId2"/>
          <a:stretch>
            <a:fillRect/>
          </a:stretch>
        </p:blipFill>
        <p:spPr>
          <a:xfrm>
            <a:off x="389181" y="0"/>
            <a:ext cx="11424867" cy="6675120"/>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697649741"/>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8BCFE-92B6-8E45-8219-6447C99F38BB}"/>
              </a:ext>
            </a:extLst>
          </p:cNvPr>
          <p:cNvSpPr>
            <a:spLocks noGrp="1"/>
          </p:cNvSpPr>
          <p:nvPr>
            <p:ph type="ctrTitle"/>
          </p:nvPr>
        </p:nvSpPr>
        <p:spPr>
          <a:xfrm>
            <a:off x="732045" y="-803487"/>
            <a:ext cx="8825658" cy="2677648"/>
          </a:xfrm>
        </p:spPr>
        <p:txBody>
          <a:bodyPr/>
          <a:lstStyle/>
          <a:p>
            <a:r>
              <a:rPr lang="en-US" dirty="0"/>
              <a:t>But it is also</a:t>
            </a:r>
          </a:p>
        </p:txBody>
      </p:sp>
      <p:sp>
        <p:nvSpPr>
          <p:cNvPr id="4" name="Title 1">
            <a:extLst>
              <a:ext uri="{FF2B5EF4-FFF2-40B4-BE49-F238E27FC236}">
                <a16:creationId xmlns:a16="http://schemas.microsoft.com/office/drawing/2014/main" id="{5637508D-5DAC-A243-A1E4-F33864711616}"/>
              </a:ext>
            </a:extLst>
          </p:cNvPr>
          <p:cNvSpPr txBox="1">
            <a:spLocks/>
          </p:cNvSpPr>
          <p:nvPr/>
        </p:nvSpPr>
        <p:spPr bwMode="gray">
          <a:xfrm>
            <a:off x="2690255" y="357656"/>
            <a:ext cx="8825658"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92D050"/>
                </a:solidFill>
              </a:rPr>
              <a:t>Too</a:t>
            </a:r>
            <a:r>
              <a:rPr lang="en-US" dirty="0"/>
              <a:t> important to ignore</a:t>
            </a:r>
          </a:p>
        </p:txBody>
      </p:sp>
      <p:sp>
        <p:nvSpPr>
          <p:cNvPr id="5" name="Title 1">
            <a:extLst>
              <a:ext uri="{FF2B5EF4-FFF2-40B4-BE49-F238E27FC236}">
                <a16:creationId xmlns:a16="http://schemas.microsoft.com/office/drawing/2014/main" id="{DF12E7A1-9476-3840-BC24-56D09CECB3BB}"/>
              </a:ext>
            </a:extLst>
          </p:cNvPr>
          <p:cNvSpPr txBox="1">
            <a:spLocks/>
          </p:cNvSpPr>
          <p:nvPr/>
        </p:nvSpPr>
        <p:spPr bwMode="gray">
          <a:xfrm>
            <a:off x="1004552" y="1824939"/>
            <a:ext cx="8825658"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92D050"/>
                </a:solidFill>
              </a:rPr>
              <a:t>Too</a:t>
            </a:r>
            <a:r>
              <a:rPr lang="en-US" dirty="0"/>
              <a:t> urgent to wait</a:t>
            </a:r>
          </a:p>
        </p:txBody>
      </p:sp>
      <p:sp>
        <p:nvSpPr>
          <p:cNvPr id="6" name="Title 1">
            <a:extLst>
              <a:ext uri="{FF2B5EF4-FFF2-40B4-BE49-F238E27FC236}">
                <a16:creationId xmlns:a16="http://schemas.microsoft.com/office/drawing/2014/main" id="{DC7A1C5F-1D83-924A-8416-AD3CB75CD4E6}"/>
              </a:ext>
            </a:extLst>
          </p:cNvPr>
          <p:cNvSpPr txBox="1">
            <a:spLocks/>
          </p:cNvSpPr>
          <p:nvPr/>
        </p:nvSpPr>
        <p:spPr bwMode="gray">
          <a:xfrm>
            <a:off x="3774343" y="3341444"/>
            <a:ext cx="8825658" cy="2677648"/>
          </a:xfrm>
          <a:prstGeom prst="rect">
            <a:avLst/>
          </a:prstGeom>
        </p:spPr>
        <p:txBody>
          <a:bodyPr vert="horz" lIns="91440" tIns="45720" rIns="91440" bIns="45720" rtlCol="0" anchor="b">
            <a:noAutofit/>
          </a:bodyPr>
          <a:lstStyle>
            <a:lvl1pPr algn="l" defTabSz="457200" rtl="0" eaLnBrk="1" latinLnBrk="0" hangingPunct="1">
              <a:spcBef>
                <a:spcPct val="0"/>
              </a:spcBef>
              <a:buNone/>
              <a:defRPr sz="54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b="1" dirty="0">
                <a:solidFill>
                  <a:srgbClr val="92D050"/>
                </a:solidFill>
              </a:rPr>
              <a:t>Too</a:t>
            </a:r>
            <a:r>
              <a:rPr lang="en-US" dirty="0"/>
              <a:t> critical not to act</a:t>
            </a:r>
          </a:p>
        </p:txBody>
      </p:sp>
    </p:spTree>
    <p:extLst>
      <p:ext uri="{BB962C8B-B14F-4D97-AF65-F5344CB8AC3E}">
        <p14:creationId xmlns:p14="http://schemas.microsoft.com/office/powerpoint/2010/main" val="3787153556"/>
      </p:ext>
    </p:extLst>
  </p:cSld>
  <p:clrMapOvr>
    <a:masterClrMapping/>
  </p:clrMapOvr>
  <mc:AlternateContent xmlns:mc="http://schemas.openxmlformats.org/markup-compatibility/2006" xmlns:p14="http://schemas.microsoft.com/office/powerpoint/2010/main">
    <mc:Choice Requires="p14">
      <p:transition spd="slow" p14:dur="3400" advClick="0" advTm="15000">
        <p14:reveal/>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2000" fill="hold"/>
                                        <p:tgtEl>
                                          <p:spTgt spid="4"/>
                                        </p:tgtEl>
                                        <p:attrNameLst>
                                          <p:attrName>ppt_w</p:attrName>
                                        </p:attrNameLst>
                                      </p:cBhvr>
                                      <p:tavLst>
                                        <p:tav tm="0">
                                          <p:val>
                                            <p:strVal val="#ppt_w*0.70"/>
                                          </p:val>
                                        </p:tav>
                                        <p:tav tm="100000">
                                          <p:val>
                                            <p:strVal val="#ppt_w"/>
                                          </p:val>
                                        </p:tav>
                                      </p:tavLst>
                                    </p:anim>
                                    <p:anim calcmode="lin" valueType="num">
                                      <p:cBhvr>
                                        <p:cTn id="14" dur="2000" fill="hold"/>
                                        <p:tgtEl>
                                          <p:spTgt spid="4"/>
                                        </p:tgtEl>
                                        <p:attrNameLst>
                                          <p:attrName>ppt_h</p:attrName>
                                        </p:attrNameLst>
                                      </p:cBhvr>
                                      <p:tavLst>
                                        <p:tav tm="0">
                                          <p:val>
                                            <p:strVal val="#ppt_h"/>
                                          </p:val>
                                        </p:tav>
                                        <p:tav tm="100000">
                                          <p:val>
                                            <p:strVal val="#ppt_h"/>
                                          </p:val>
                                        </p:tav>
                                      </p:tavLst>
                                    </p:anim>
                                    <p:animEffect transition="in" filter="fade">
                                      <p:cBhvr>
                                        <p:cTn id="15" dur="2000"/>
                                        <p:tgtEl>
                                          <p:spTgt spid="4"/>
                                        </p:tgtEl>
                                      </p:cBhvr>
                                    </p:animEffect>
                                  </p:childTnLst>
                                </p:cTn>
                              </p:par>
                            </p:childTnLst>
                          </p:cTn>
                        </p:par>
                        <p:par>
                          <p:cTn id="16" fill="hold">
                            <p:stCondLst>
                              <p:cond delay="3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2000" fill="hold"/>
                                        <p:tgtEl>
                                          <p:spTgt spid="5"/>
                                        </p:tgtEl>
                                        <p:attrNameLst>
                                          <p:attrName>ppt_w</p:attrName>
                                        </p:attrNameLst>
                                      </p:cBhvr>
                                      <p:tavLst>
                                        <p:tav tm="0">
                                          <p:val>
                                            <p:strVal val="#ppt_w*0.70"/>
                                          </p:val>
                                        </p:tav>
                                        <p:tav tm="100000">
                                          <p:val>
                                            <p:strVal val="#ppt_w"/>
                                          </p:val>
                                        </p:tav>
                                      </p:tavLst>
                                    </p:anim>
                                    <p:anim calcmode="lin" valueType="num">
                                      <p:cBhvr>
                                        <p:cTn id="20" dur="2000" fill="hold"/>
                                        <p:tgtEl>
                                          <p:spTgt spid="5"/>
                                        </p:tgtEl>
                                        <p:attrNameLst>
                                          <p:attrName>ppt_h</p:attrName>
                                        </p:attrNameLst>
                                      </p:cBhvr>
                                      <p:tavLst>
                                        <p:tav tm="0">
                                          <p:val>
                                            <p:strVal val="#ppt_h"/>
                                          </p:val>
                                        </p:tav>
                                        <p:tav tm="100000">
                                          <p:val>
                                            <p:strVal val="#ppt_h"/>
                                          </p:val>
                                        </p:tav>
                                      </p:tavLst>
                                    </p:anim>
                                    <p:animEffect transition="in" filter="fade">
                                      <p:cBhvr>
                                        <p:cTn id="21" dur="2000"/>
                                        <p:tgtEl>
                                          <p:spTgt spid="5"/>
                                        </p:tgtEl>
                                      </p:cBhvr>
                                    </p:animEffect>
                                  </p:childTnLst>
                                </p:cTn>
                              </p:par>
                            </p:childTnLst>
                          </p:cTn>
                        </p:par>
                        <p:par>
                          <p:cTn id="22" fill="hold">
                            <p:stCondLst>
                              <p:cond delay="5000"/>
                            </p:stCondLst>
                            <p:childTnLst>
                              <p:par>
                                <p:cTn id="23" presetID="55"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2000" fill="hold"/>
                                        <p:tgtEl>
                                          <p:spTgt spid="6"/>
                                        </p:tgtEl>
                                        <p:attrNameLst>
                                          <p:attrName>ppt_w</p:attrName>
                                        </p:attrNameLst>
                                      </p:cBhvr>
                                      <p:tavLst>
                                        <p:tav tm="0">
                                          <p:val>
                                            <p:strVal val="#ppt_w*0.70"/>
                                          </p:val>
                                        </p:tav>
                                        <p:tav tm="100000">
                                          <p:val>
                                            <p:strVal val="#ppt_w"/>
                                          </p:val>
                                        </p:tav>
                                      </p:tavLst>
                                    </p:anim>
                                    <p:anim calcmode="lin" valueType="num">
                                      <p:cBhvr>
                                        <p:cTn id="26" dur="2000" fill="hold"/>
                                        <p:tgtEl>
                                          <p:spTgt spid="6"/>
                                        </p:tgtEl>
                                        <p:attrNameLst>
                                          <p:attrName>ppt_h</p:attrName>
                                        </p:attrNameLst>
                                      </p:cBhvr>
                                      <p:tavLst>
                                        <p:tav tm="0">
                                          <p:val>
                                            <p:strVal val="#ppt_h"/>
                                          </p:val>
                                        </p:tav>
                                        <p:tav tm="100000">
                                          <p:val>
                                            <p:strVal val="#ppt_h"/>
                                          </p:val>
                                        </p:tav>
                                      </p:tavLst>
                                    </p:anim>
                                    <p:animEffect transition="in" filter="fade">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3107B7-4BFF-4843-92B1-DD87A2B1F072}"/>
              </a:ext>
            </a:extLst>
          </p:cNvPr>
          <p:cNvPicPr>
            <a:picLocks noChangeAspect="1"/>
          </p:cNvPicPr>
          <p:nvPr/>
        </p:nvPicPr>
        <p:blipFill>
          <a:blip r:embed="rId2"/>
          <a:stretch>
            <a:fillRect/>
          </a:stretch>
        </p:blipFill>
        <p:spPr>
          <a:xfrm>
            <a:off x="6365115" y="512064"/>
            <a:ext cx="5586479" cy="5765924"/>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prstMaterial="matte">
            <a:contourClr>
              <a:srgbClr val="C0C0C0"/>
            </a:contourClr>
          </a:sp3d>
        </p:spPr>
      </p:pic>
      <p:pic>
        <p:nvPicPr>
          <p:cNvPr id="11" name="Picture 10">
            <a:extLst>
              <a:ext uri="{FF2B5EF4-FFF2-40B4-BE49-F238E27FC236}">
                <a16:creationId xmlns:a16="http://schemas.microsoft.com/office/drawing/2014/main" id="{4D2D4C32-557D-834B-8C3A-B1E4E3E98B98}"/>
              </a:ext>
            </a:extLst>
          </p:cNvPr>
          <p:cNvPicPr>
            <a:picLocks noChangeAspect="1"/>
          </p:cNvPicPr>
          <p:nvPr/>
        </p:nvPicPr>
        <p:blipFill>
          <a:blip r:embed="rId3"/>
          <a:stretch>
            <a:fillRect/>
          </a:stretch>
        </p:blipFill>
        <p:spPr>
          <a:xfrm>
            <a:off x="420624" y="512064"/>
            <a:ext cx="5760720" cy="5765924"/>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41595108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05A6EB5-EED5-6E42-ADB1-EB628C53DCC9}"/>
              </a:ext>
            </a:extLst>
          </p:cNvPr>
          <p:cNvSpPr>
            <a:spLocks noGrp="1"/>
          </p:cNvSpPr>
          <p:nvPr>
            <p:ph type="subTitle" idx="1"/>
          </p:nvPr>
        </p:nvSpPr>
        <p:spPr>
          <a:xfrm>
            <a:off x="1180100" y="1693566"/>
            <a:ext cx="9783555" cy="4080870"/>
          </a:xfrm>
        </p:spPr>
        <p:txBody>
          <a:bodyPr>
            <a:normAutofit/>
          </a:bodyPr>
          <a:lstStyle/>
          <a:p>
            <a:r>
              <a:rPr lang="en-US" sz="3200" b="1" cap="none" dirty="0">
                <a:latin typeface="Century Schoolbook" panose="02040604050505020304" pitchFamily="18" charset="0"/>
              </a:rPr>
              <a:t>Real Change In Society Must Start From Individual Initiative</a:t>
            </a:r>
          </a:p>
          <a:p>
            <a:endParaRPr lang="en-US" sz="3200" b="1" cap="none" dirty="0">
              <a:latin typeface="Century Schoolbook" panose="02040604050505020304" pitchFamily="18" charset="0"/>
            </a:endParaRPr>
          </a:p>
          <a:p>
            <a:r>
              <a:rPr lang="en-US" sz="3200" b="1" cap="none" dirty="0">
                <a:latin typeface="Century Schoolbook" panose="02040604050505020304" pitchFamily="18" charset="0"/>
              </a:rPr>
              <a:t>Dalai Lama</a:t>
            </a:r>
          </a:p>
          <a:p>
            <a:endParaRPr lang="en-US" sz="4800" b="1" cap="none" dirty="0">
              <a:latin typeface="Century Schoolbook" panose="02040604050505020304" pitchFamily="18" charset="0"/>
            </a:endParaRPr>
          </a:p>
        </p:txBody>
      </p:sp>
    </p:spTree>
    <p:extLst>
      <p:ext uri="{BB962C8B-B14F-4D97-AF65-F5344CB8AC3E}">
        <p14:creationId xmlns:p14="http://schemas.microsoft.com/office/powerpoint/2010/main" val="2680834080"/>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33107B7-4BFF-4843-92B1-DD87A2B1F072}"/>
              </a:ext>
            </a:extLst>
          </p:cNvPr>
          <p:cNvPicPr>
            <a:picLocks noChangeAspect="1"/>
          </p:cNvPicPr>
          <p:nvPr/>
        </p:nvPicPr>
        <p:blipFill>
          <a:blip r:embed="rId2"/>
          <a:stretch>
            <a:fillRect/>
          </a:stretch>
        </p:blipFill>
        <p:spPr>
          <a:xfrm>
            <a:off x="6419088" y="196623"/>
            <a:ext cx="5144986" cy="6547104"/>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prstMaterial="matte">
            <a:contourClr>
              <a:srgbClr val="C0C0C0"/>
            </a:contourClr>
          </a:sp3d>
        </p:spPr>
      </p:pic>
      <p:pic>
        <p:nvPicPr>
          <p:cNvPr id="11" name="Picture 10">
            <a:extLst>
              <a:ext uri="{FF2B5EF4-FFF2-40B4-BE49-F238E27FC236}">
                <a16:creationId xmlns:a16="http://schemas.microsoft.com/office/drawing/2014/main" id="{4D2D4C32-557D-834B-8C3A-B1E4E3E98B98}"/>
              </a:ext>
            </a:extLst>
          </p:cNvPr>
          <p:cNvPicPr>
            <a:picLocks noChangeAspect="1"/>
          </p:cNvPicPr>
          <p:nvPr/>
        </p:nvPicPr>
        <p:blipFill>
          <a:blip r:embed="rId3"/>
          <a:stretch>
            <a:fillRect/>
          </a:stretch>
        </p:blipFill>
        <p:spPr>
          <a:xfrm>
            <a:off x="548640" y="196623"/>
            <a:ext cx="5596128" cy="6597425"/>
          </a:xfrm>
          <a:prstGeom prst="rect">
            <a:avLst/>
          </a:prstGeom>
          <a:solidFill>
            <a:srgbClr val="FFFFFF">
              <a:shade val="85000"/>
            </a:srgbClr>
          </a:solidFill>
          <a:ln w="190500" cap="rnd">
            <a:solidFill>
              <a:srgbClr val="FFFFFF"/>
            </a:solidFill>
          </a:ln>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659310847"/>
      </p:ext>
    </p:extLst>
  </p:cSld>
  <p:clrMapOvr>
    <a:masterClrMapping/>
  </p:clrMapOvr>
  <mc:AlternateContent xmlns:mc="http://schemas.openxmlformats.org/markup-compatibility/2006" xmlns:p14="http://schemas.microsoft.com/office/powerpoint/2010/main">
    <mc:Choice Requires="p14">
      <p:transition spd="slow" p14:dur="3400" advClick="0" advTm="8000">
        <p14:reveal/>
      </p:transition>
    </mc:Choice>
    <mc:Fallback xmlns="">
      <p:transition spd="slow" advClick="0" advTm="8000">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Boardroom">
  <a:themeElements>
    <a:clrScheme name="Ion Boardroom">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Boardroom">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Boardroom">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A3AB87EF-B655-4FFF-8D05-F333AD7F2789}"/>
    </a:ext>
  </a:extLst>
</a:theme>
</file>

<file path=docProps/app.xml><?xml version="1.0" encoding="utf-8"?>
<Properties xmlns="http://schemas.openxmlformats.org/officeDocument/2006/extended-properties" xmlns:vt="http://schemas.openxmlformats.org/officeDocument/2006/docPropsVTypes">
  <Template>{6DA01127-72C2-3043-BCCD-15B1ED14C998}tf10001076</Template>
  <TotalTime>1372</TotalTime>
  <Words>621</Words>
  <Application>Microsoft Macintosh PowerPoint</Application>
  <PresentationFormat>Widescreen</PresentationFormat>
  <Paragraphs>67</Paragraphs>
  <Slides>17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Century Gothic</vt:lpstr>
      <vt:lpstr>Century Schoolbook</vt:lpstr>
      <vt:lpstr>Chalkboard</vt:lpstr>
      <vt:lpstr>Chalkduster</vt:lpstr>
      <vt:lpstr>Wingdings 3</vt:lpstr>
      <vt:lpstr>Ion Boardroom</vt:lpstr>
      <vt:lpstr>         Violence</vt:lpstr>
      <vt:lpstr>         </vt:lpstr>
      <vt:lpstr>This exhibition is not a complete history nor a comprehensive study of violence in education</vt:lpstr>
      <vt:lpstr>It IS overwhelming</vt:lpstr>
      <vt:lpstr>PowerPoint Presentation</vt:lpstr>
      <vt:lpstr>But it is also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JENKINS-HENRY, TOBY JENKINS</dc:creator>
  <cp:lastModifiedBy>Toby Jenkins</cp:lastModifiedBy>
  <cp:revision>44</cp:revision>
  <dcterms:created xsi:type="dcterms:W3CDTF">2020-01-28T19:10:18Z</dcterms:created>
  <dcterms:modified xsi:type="dcterms:W3CDTF">2020-02-18T21:03:04Z</dcterms:modified>
</cp:coreProperties>
</file>