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/>
    <p:restoredTop sz="94626"/>
  </p:normalViewPr>
  <p:slideViewPr>
    <p:cSldViewPr snapToGrid="0" snapToObjects="1">
      <p:cViewPr>
        <p:scale>
          <a:sx n="70" d="100"/>
          <a:sy n="70" d="100"/>
        </p:scale>
        <p:origin x="60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5A3B88-1501-E842-9CEE-D2203FE912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9035" y="4685554"/>
            <a:ext cx="2673927" cy="16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48D9E0-BA56-054A-948B-B96FBE168B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67733" y="5943600"/>
            <a:ext cx="2770085" cy="47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9C3823-5562-684C-B783-49D157DA41D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048997" y="5943600"/>
            <a:ext cx="2576945" cy="4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Optional subhead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number one</a:t>
            </a:r>
          </a:p>
          <a:p>
            <a:r>
              <a:rPr lang="en-US" dirty="0"/>
              <a:t>A second bullet</a:t>
            </a:r>
          </a:p>
          <a:p>
            <a:r>
              <a:rPr lang="en-US" dirty="0"/>
              <a:t>A final, third 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473F4-C73D-8C4A-8929-A707A3759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medicine_columbia_powerpoint" id="{E55FB1A9-0D29-8D48-B088-A208E19BC4E6}" vid="{9BA80E2E-0759-5840-9BF3-EBF927E6D3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uofsc_medicine_columbia_powerpoint</Template>
  <TotalTime>0</TotalTime>
  <Words>23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UofSC Simple Theme</vt:lpstr>
      <vt:lpstr>Presentation Title</vt:lpstr>
      <vt:lpstr>Headline 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Alyssa Yancey</dc:creator>
  <cp:lastModifiedBy>Alyssa Yancey</cp:lastModifiedBy>
  <cp:revision>1</cp:revision>
  <dcterms:created xsi:type="dcterms:W3CDTF">2021-01-29T22:34:51Z</dcterms:created>
  <dcterms:modified xsi:type="dcterms:W3CDTF">2021-01-29T22:35:05Z</dcterms:modified>
</cp:coreProperties>
</file>