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theme/theme4.xml" ContentType="application/vnd.openxmlformats-officedocument.theme+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theme/theme8.xml" ContentType="application/vnd.openxmlformats-officedocument.theme+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theme/theme9.xml" ContentType="application/vnd.openxmlformats-officedocument.theme+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10.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11.xml" ContentType="application/vnd.openxmlformats-officedocument.theme+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theme/theme12.xml" ContentType="application/vnd.openxmlformats-officedocument.theme+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theme/theme13.xml" ContentType="application/vnd.openxmlformats-officedocument.theme+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theme/theme14.xml" ContentType="application/vnd.openxmlformats-officedocument.theme+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theme/theme15.xml" ContentType="application/vnd.openxmlformats-officedocument.theme+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theme/theme16.xml" ContentType="application/vnd.openxmlformats-officedocument.theme+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theme/theme17.xml" ContentType="application/vnd.openxmlformats-officedocument.theme+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theme/theme18.xml" ContentType="application/vnd.openxmlformats-officedocument.theme+xml"/>
  <Override PartName="/ppt/theme/theme19.xml" ContentType="application/vnd.openxmlformats-officedocument.theme+xml"/>
  <Override PartName="/ppt/theme/theme20.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notesSlides/notesSlide1.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2.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519814" r:id="rId2"/>
    <p:sldMasterId id="2147519802" r:id="rId3"/>
    <p:sldMasterId id="2147519790" r:id="rId4"/>
    <p:sldMasterId id="2147486905" r:id="rId5"/>
    <p:sldMasterId id="2147487193" r:id="rId6"/>
    <p:sldMasterId id="2147487669" r:id="rId7"/>
    <p:sldMasterId id="2147487821" r:id="rId8"/>
    <p:sldMasterId id="2147491368" r:id="rId9"/>
    <p:sldMasterId id="2147493647" r:id="rId10"/>
    <p:sldMasterId id="2147494401" r:id="rId11"/>
    <p:sldMasterId id="2147495357" r:id="rId12"/>
    <p:sldMasterId id="2147495369" r:id="rId13"/>
    <p:sldMasterId id="2147508303" r:id="rId14"/>
    <p:sldMasterId id="2147508315" r:id="rId15"/>
    <p:sldMasterId id="2147509672" r:id="rId16"/>
    <p:sldMasterId id="2147511327" r:id="rId17"/>
    <p:sldMasterId id="2147551307" r:id="rId18"/>
  </p:sldMasterIdLst>
  <p:notesMasterIdLst>
    <p:notesMasterId r:id="rId55"/>
  </p:notesMasterIdLst>
  <p:handoutMasterIdLst>
    <p:handoutMasterId r:id="rId56"/>
  </p:handoutMasterIdLst>
  <p:sldIdLst>
    <p:sldId id="701" r:id="rId19"/>
    <p:sldId id="1490" r:id="rId20"/>
    <p:sldId id="1619" r:id="rId21"/>
    <p:sldId id="1559" r:id="rId22"/>
    <p:sldId id="1613" r:id="rId23"/>
    <p:sldId id="1646" r:id="rId24"/>
    <p:sldId id="1610" r:id="rId25"/>
    <p:sldId id="1615" r:id="rId26"/>
    <p:sldId id="1557" r:id="rId27"/>
    <p:sldId id="1623" r:id="rId28"/>
    <p:sldId id="1569" r:id="rId29"/>
    <p:sldId id="1622" r:id="rId30"/>
    <p:sldId id="1599" r:id="rId31"/>
    <p:sldId id="1600" r:id="rId32"/>
    <p:sldId id="1650" r:id="rId33"/>
    <p:sldId id="1648" r:id="rId34"/>
    <p:sldId id="1336" r:id="rId35"/>
    <p:sldId id="1270" r:id="rId36"/>
    <p:sldId id="1625" r:id="rId37"/>
    <p:sldId id="1647" r:id="rId38"/>
    <p:sldId id="1586" r:id="rId39"/>
    <p:sldId id="1362" r:id="rId40"/>
    <p:sldId id="1602" r:id="rId41"/>
    <p:sldId id="1157" r:id="rId42"/>
    <p:sldId id="1612" r:id="rId43"/>
    <p:sldId id="1561" r:id="rId44"/>
    <p:sldId id="1617" r:id="rId45"/>
    <p:sldId id="1638" r:id="rId46"/>
    <p:sldId id="1472" r:id="rId47"/>
    <p:sldId id="1589" r:id="rId48"/>
    <p:sldId id="1552" r:id="rId49"/>
    <p:sldId id="1642" r:id="rId50"/>
    <p:sldId id="1644" r:id="rId51"/>
    <p:sldId id="1299" r:id="rId52"/>
    <p:sldId id="1388" r:id="rId53"/>
    <p:sldId id="1538" r:id="rId54"/>
  </p:sldIdLst>
  <p:sldSz cx="9144000" cy="6858000" type="screen4x3"/>
  <p:notesSz cx="7010400" cy="9296400"/>
  <p:custDataLst>
    <p:tags r:id="rId57"/>
  </p:custDataLst>
  <p:defaultTextStyle>
    <a:defPPr>
      <a:defRPr lang="en-US"/>
    </a:defPPr>
    <a:lvl1pPr algn="l" rtl="0" eaLnBrk="0" fontAlgn="base" hangingPunct="0">
      <a:spcBef>
        <a:spcPct val="0"/>
      </a:spcBef>
      <a:spcAft>
        <a:spcPct val="0"/>
      </a:spcAft>
      <a:defRPr b="1" kern="1200">
        <a:solidFill>
          <a:schemeClr val="tx1"/>
        </a:solidFill>
        <a:latin typeface="Wachovia Celeste Caps" pitchFamily="18"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Wachovia Celeste Caps" pitchFamily="18"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Wachovia Celeste Caps" pitchFamily="18"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Wachovia Celeste Caps" pitchFamily="18"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Wachovia Celeste Caps" pitchFamily="18" charset="0"/>
        <a:ea typeface="+mn-ea"/>
        <a:cs typeface="Arial" panose="020B0604020202020204" pitchFamily="34" charset="0"/>
      </a:defRPr>
    </a:lvl5pPr>
    <a:lvl6pPr marL="2286000" algn="l" defTabSz="914400" rtl="0" eaLnBrk="1" latinLnBrk="0" hangingPunct="1">
      <a:defRPr b="1" kern="1200">
        <a:solidFill>
          <a:schemeClr val="tx1"/>
        </a:solidFill>
        <a:latin typeface="Wachovia Celeste Caps" pitchFamily="18" charset="0"/>
        <a:ea typeface="+mn-ea"/>
        <a:cs typeface="Arial" panose="020B0604020202020204" pitchFamily="34" charset="0"/>
      </a:defRPr>
    </a:lvl6pPr>
    <a:lvl7pPr marL="2743200" algn="l" defTabSz="914400" rtl="0" eaLnBrk="1" latinLnBrk="0" hangingPunct="1">
      <a:defRPr b="1" kern="1200">
        <a:solidFill>
          <a:schemeClr val="tx1"/>
        </a:solidFill>
        <a:latin typeface="Wachovia Celeste Caps" pitchFamily="18" charset="0"/>
        <a:ea typeface="+mn-ea"/>
        <a:cs typeface="Arial" panose="020B0604020202020204" pitchFamily="34" charset="0"/>
      </a:defRPr>
    </a:lvl7pPr>
    <a:lvl8pPr marL="3200400" algn="l" defTabSz="914400" rtl="0" eaLnBrk="1" latinLnBrk="0" hangingPunct="1">
      <a:defRPr b="1" kern="1200">
        <a:solidFill>
          <a:schemeClr val="tx1"/>
        </a:solidFill>
        <a:latin typeface="Wachovia Celeste Caps" pitchFamily="18" charset="0"/>
        <a:ea typeface="+mn-ea"/>
        <a:cs typeface="Arial" panose="020B0604020202020204" pitchFamily="34" charset="0"/>
      </a:defRPr>
    </a:lvl8pPr>
    <a:lvl9pPr marL="3657600" algn="l" defTabSz="914400" rtl="0" eaLnBrk="1" latinLnBrk="0" hangingPunct="1">
      <a:defRPr b="1" kern="1200">
        <a:solidFill>
          <a:schemeClr val="tx1"/>
        </a:solidFill>
        <a:latin typeface="Wachovia Celeste Caps"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E5145"/>
    <a:srgbClr val="DADBBF"/>
    <a:srgbClr val="F6F6EF"/>
    <a:srgbClr val="5E5B45"/>
    <a:srgbClr val="704610"/>
    <a:srgbClr val="C2BF00"/>
    <a:srgbClr val="848C49"/>
    <a:srgbClr val="5A5D62"/>
    <a:srgbClr val="739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459" autoAdjust="0"/>
    <p:restoredTop sz="96461" autoAdjust="0"/>
  </p:normalViewPr>
  <p:slideViewPr>
    <p:cSldViewPr snapToGrid="0">
      <p:cViewPr varScale="1">
        <p:scale>
          <a:sx n="131" d="100"/>
          <a:sy n="131" d="100"/>
        </p:scale>
        <p:origin x="996"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6" d="100"/>
          <a:sy n="76" d="100"/>
        </p:scale>
        <p:origin x="-2160" y="-96"/>
      </p:cViewPr>
      <p:guideLst>
        <p:guide orient="horz" pos="2928"/>
        <p:guide pos="2209"/>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8.xml"/><Relationship Id="rId39" Type="http://schemas.openxmlformats.org/officeDocument/2006/relationships/slide" Target="slides/slide21.xml"/><Relationship Id="rId21" Type="http://schemas.openxmlformats.org/officeDocument/2006/relationships/slide" Target="slides/slide3.xml"/><Relationship Id="rId34" Type="http://schemas.openxmlformats.org/officeDocument/2006/relationships/slide" Target="slides/slide16.xml"/><Relationship Id="rId42" Type="http://schemas.openxmlformats.org/officeDocument/2006/relationships/slide" Target="slides/slide24.xml"/><Relationship Id="rId47" Type="http://schemas.openxmlformats.org/officeDocument/2006/relationships/slide" Target="slides/slide29.xml"/><Relationship Id="rId50" Type="http://schemas.openxmlformats.org/officeDocument/2006/relationships/slide" Target="slides/slide32.xml"/><Relationship Id="rId55" Type="http://schemas.openxmlformats.org/officeDocument/2006/relationships/notesMaster" Target="notesMasters/notes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2.xml"/><Relationship Id="rId29" Type="http://schemas.openxmlformats.org/officeDocument/2006/relationships/slide" Target="slides/slide11.xml"/><Relationship Id="rId41" Type="http://schemas.openxmlformats.org/officeDocument/2006/relationships/slide" Target="slides/slide23.xml"/><Relationship Id="rId54" Type="http://schemas.openxmlformats.org/officeDocument/2006/relationships/slide" Target="slides/slide36.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6.xml"/><Relationship Id="rId32" Type="http://schemas.openxmlformats.org/officeDocument/2006/relationships/slide" Target="slides/slide14.xml"/><Relationship Id="rId37" Type="http://schemas.openxmlformats.org/officeDocument/2006/relationships/slide" Target="slides/slide19.xml"/><Relationship Id="rId40" Type="http://schemas.openxmlformats.org/officeDocument/2006/relationships/slide" Target="slides/slide22.xml"/><Relationship Id="rId45" Type="http://schemas.openxmlformats.org/officeDocument/2006/relationships/slide" Target="slides/slide27.xml"/><Relationship Id="rId53" Type="http://schemas.openxmlformats.org/officeDocument/2006/relationships/slide" Target="slides/slide35.xml"/><Relationship Id="rId58"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5.xml"/><Relationship Id="rId28" Type="http://schemas.openxmlformats.org/officeDocument/2006/relationships/slide" Target="slides/slide10.xml"/><Relationship Id="rId36" Type="http://schemas.openxmlformats.org/officeDocument/2006/relationships/slide" Target="slides/slide18.xml"/><Relationship Id="rId49" Type="http://schemas.openxmlformats.org/officeDocument/2006/relationships/slide" Target="slides/slide31.xml"/><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1.xml"/><Relationship Id="rId31" Type="http://schemas.openxmlformats.org/officeDocument/2006/relationships/slide" Target="slides/slide13.xml"/><Relationship Id="rId44" Type="http://schemas.openxmlformats.org/officeDocument/2006/relationships/slide" Target="slides/slide26.xml"/><Relationship Id="rId52" Type="http://schemas.openxmlformats.org/officeDocument/2006/relationships/slide" Target="slides/slide34.xml"/><Relationship Id="rId6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4.xml"/><Relationship Id="rId27" Type="http://schemas.openxmlformats.org/officeDocument/2006/relationships/slide" Target="slides/slide9.xml"/><Relationship Id="rId30" Type="http://schemas.openxmlformats.org/officeDocument/2006/relationships/slide" Target="slides/slide12.xml"/><Relationship Id="rId35" Type="http://schemas.openxmlformats.org/officeDocument/2006/relationships/slide" Target="slides/slide17.xml"/><Relationship Id="rId43" Type="http://schemas.openxmlformats.org/officeDocument/2006/relationships/slide" Target="slides/slide25.xml"/><Relationship Id="rId48" Type="http://schemas.openxmlformats.org/officeDocument/2006/relationships/slide" Target="slides/slide30.xml"/><Relationship Id="rId56" Type="http://schemas.openxmlformats.org/officeDocument/2006/relationships/handoutMaster" Target="handoutMasters/handoutMaster1.xml"/><Relationship Id="rId8" Type="http://schemas.openxmlformats.org/officeDocument/2006/relationships/slideMaster" Target="slideMasters/slideMaster8.xml"/><Relationship Id="rId51" Type="http://schemas.openxmlformats.org/officeDocument/2006/relationships/slide" Target="slides/slide33.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7.xml"/><Relationship Id="rId33" Type="http://schemas.openxmlformats.org/officeDocument/2006/relationships/slide" Target="slides/slide15.xml"/><Relationship Id="rId38" Type="http://schemas.openxmlformats.org/officeDocument/2006/relationships/slide" Target="slides/slide20.xml"/><Relationship Id="rId46" Type="http://schemas.openxmlformats.org/officeDocument/2006/relationships/slide" Target="slides/slide28.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7266" name="Rectangle 2"/>
          <p:cNvSpPr>
            <a:spLocks noGrp="1" noChangeArrowheads="1"/>
          </p:cNvSpPr>
          <p:nvPr>
            <p:ph type="hdr" sz="quarter"/>
          </p:nvPr>
        </p:nvSpPr>
        <p:spPr bwMode="auto">
          <a:xfrm>
            <a:off x="0" y="0"/>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29" tIns="46165" rIns="92329" bIns="46165" numCol="1" anchor="t" anchorCtr="0" compatLnSpc="1">
            <a:prstTxWarp prst="textNoShape">
              <a:avLst/>
            </a:prstTxWarp>
          </a:bodyPr>
          <a:lstStyle>
            <a:lvl1pPr defTabSz="922777" eaLnBrk="1" hangingPunct="1">
              <a:defRPr sz="1300" b="0">
                <a:latin typeface="Arial" pitchFamily="34" charset="0"/>
                <a:cs typeface="+mn-cs"/>
              </a:defRPr>
            </a:lvl1pPr>
          </a:lstStyle>
          <a:p>
            <a:pPr>
              <a:defRPr/>
            </a:pPr>
            <a:endParaRPr lang="en-US"/>
          </a:p>
        </p:txBody>
      </p:sp>
      <p:sp>
        <p:nvSpPr>
          <p:cNvPr id="267267" name="Rectangle 3"/>
          <p:cNvSpPr>
            <a:spLocks noGrp="1" noChangeArrowheads="1"/>
          </p:cNvSpPr>
          <p:nvPr>
            <p:ph type="dt" sz="quarter" idx="1"/>
          </p:nvPr>
        </p:nvSpPr>
        <p:spPr bwMode="auto">
          <a:xfrm>
            <a:off x="3971925" y="0"/>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29" tIns="46165" rIns="92329" bIns="46165" numCol="1" anchor="t" anchorCtr="0" compatLnSpc="1">
            <a:prstTxWarp prst="textNoShape">
              <a:avLst/>
            </a:prstTxWarp>
          </a:bodyPr>
          <a:lstStyle>
            <a:lvl1pPr algn="r" defTabSz="922777" eaLnBrk="1" hangingPunct="1">
              <a:defRPr sz="1300" b="0">
                <a:latin typeface="Arial" pitchFamily="34" charset="0"/>
                <a:cs typeface="+mn-cs"/>
              </a:defRPr>
            </a:lvl1pPr>
          </a:lstStyle>
          <a:p>
            <a:pPr>
              <a:defRPr/>
            </a:pPr>
            <a:endParaRPr lang="en-US"/>
          </a:p>
        </p:txBody>
      </p:sp>
      <p:sp>
        <p:nvSpPr>
          <p:cNvPr id="267268" name="Rectangle 4"/>
          <p:cNvSpPr>
            <a:spLocks noGrp="1" noChangeArrowheads="1"/>
          </p:cNvSpPr>
          <p:nvPr>
            <p:ph type="ftr" sz="quarter" idx="2"/>
          </p:nvPr>
        </p:nvSpPr>
        <p:spPr bwMode="auto">
          <a:xfrm>
            <a:off x="0" y="8828088"/>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29" tIns="46165" rIns="92329" bIns="46165" numCol="1" anchor="b" anchorCtr="0" compatLnSpc="1">
            <a:prstTxWarp prst="textNoShape">
              <a:avLst/>
            </a:prstTxWarp>
          </a:bodyPr>
          <a:lstStyle>
            <a:lvl1pPr defTabSz="922777" eaLnBrk="1" hangingPunct="1">
              <a:defRPr sz="1300" b="0">
                <a:latin typeface="Arial" pitchFamily="34" charset="0"/>
                <a:cs typeface="+mn-cs"/>
              </a:defRPr>
            </a:lvl1pPr>
          </a:lstStyle>
          <a:p>
            <a:pPr>
              <a:defRPr/>
            </a:pPr>
            <a:endParaRPr lang="en-US"/>
          </a:p>
        </p:txBody>
      </p:sp>
      <p:sp>
        <p:nvSpPr>
          <p:cNvPr id="267269" name="Rectangle 5"/>
          <p:cNvSpPr>
            <a:spLocks noGrp="1" noChangeArrowheads="1"/>
          </p:cNvSpPr>
          <p:nvPr>
            <p:ph type="sldNum" sz="quarter" idx="3"/>
          </p:nvPr>
        </p:nvSpPr>
        <p:spPr bwMode="auto">
          <a:xfrm>
            <a:off x="3971925" y="8828088"/>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29" tIns="46165" rIns="92329" bIns="46165" numCol="1" anchor="b" anchorCtr="0" compatLnSpc="1">
            <a:prstTxWarp prst="textNoShape">
              <a:avLst/>
            </a:prstTxWarp>
          </a:bodyPr>
          <a:lstStyle>
            <a:lvl1pPr algn="r" defTabSz="922338" eaLnBrk="1" hangingPunct="1">
              <a:defRPr sz="1300" b="0">
                <a:latin typeface="Arial" panose="020B0604020202020204" pitchFamily="34" charset="0"/>
              </a:defRPr>
            </a:lvl1pPr>
          </a:lstStyle>
          <a:p>
            <a:pPr>
              <a:defRPr/>
            </a:pPr>
            <a:fld id="{CAD7A390-5522-4CD8-9FFB-D11A5205D86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64" tIns="46931" rIns="93864" bIns="46931" numCol="1" anchor="t" anchorCtr="0" compatLnSpc="1">
            <a:prstTxWarp prst="textNoShape">
              <a:avLst/>
            </a:prstTxWarp>
          </a:bodyPr>
          <a:lstStyle>
            <a:lvl1pPr defTabSz="938768" eaLnBrk="1" hangingPunct="1">
              <a:defRPr sz="1300" b="0">
                <a:latin typeface="Arial" pitchFamily="34" charset="0"/>
                <a:cs typeface="+mn-cs"/>
              </a:defRPr>
            </a:lvl1pPr>
          </a:lstStyle>
          <a:p>
            <a:pPr>
              <a:defRPr/>
            </a:pPr>
            <a:endParaRPr lang="en-US"/>
          </a:p>
        </p:txBody>
      </p:sp>
      <p:sp>
        <p:nvSpPr>
          <p:cNvPr id="16387" name="Rectangle 3"/>
          <p:cNvSpPr>
            <a:spLocks noGrp="1" noChangeArrowheads="1"/>
          </p:cNvSpPr>
          <p:nvPr>
            <p:ph type="dt" idx="1"/>
          </p:nvPr>
        </p:nvSpPr>
        <p:spPr bwMode="auto">
          <a:xfrm>
            <a:off x="3971925" y="0"/>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64" tIns="46931" rIns="93864" bIns="46931" numCol="1" anchor="t" anchorCtr="0" compatLnSpc="1">
            <a:prstTxWarp prst="textNoShape">
              <a:avLst/>
            </a:prstTxWarp>
          </a:bodyPr>
          <a:lstStyle>
            <a:lvl1pPr algn="r" defTabSz="938768" eaLnBrk="1" hangingPunct="1">
              <a:defRPr sz="1300" b="0">
                <a:latin typeface="Arial" pitchFamily="34" charset="0"/>
                <a:cs typeface="+mn-cs"/>
              </a:defRPr>
            </a:lvl1pPr>
          </a:lstStyle>
          <a:p>
            <a:pPr>
              <a:defRPr/>
            </a:pPr>
            <a:endParaRPr lang="en-US"/>
          </a:p>
        </p:txBody>
      </p:sp>
      <p:sp>
        <p:nvSpPr>
          <p:cNvPr id="378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701675" y="4416425"/>
            <a:ext cx="5607050" cy="418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64" tIns="46931" rIns="93864" bIns="4693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6390" name="Rectangle 6"/>
          <p:cNvSpPr>
            <a:spLocks noGrp="1" noChangeArrowheads="1"/>
          </p:cNvSpPr>
          <p:nvPr>
            <p:ph type="ftr" sz="quarter" idx="4"/>
          </p:nvPr>
        </p:nvSpPr>
        <p:spPr bwMode="auto">
          <a:xfrm>
            <a:off x="0" y="8828088"/>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64" tIns="46931" rIns="93864" bIns="46931" numCol="1" anchor="b" anchorCtr="0" compatLnSpc="1">
            <a:prstTxWarp prst="textNoShape">
              <a:avLst/>
            </a:prstTxWarp>
          </a:bodyPr>
          <a:lstStyle>
            <a:lvl1pPr defTabSz="938768" eaLnBrk="1" hangingPunct="1">
              <a:defRPr sz="1300" b="0">
                <a:latin typeface="Arial" pitchFamily="34" charset="0"/>
                <a:cs typeface="+mn-cs"/>
              </a:defRPr>
            </a:lvl1pPr>
          </a:lstStyle>
          <a:p>
            <a:pPr>
              <a:defRPr/>
            </a:pPr>
            <a:endParaRPr lang="en-US"/>
          </a:p>
        </p:txBody>
      </p:sp>
      <p:sp>
        <p:nvSpPr>
          <p:cNvPr id="16391" name="Rectangle 7"/>
          <p:cNvSpPr>
            <a:spLocks noGrp="1" noChangeArrowheads="1"/>
          </p:cNvSpPr>
          <p:nvPr>
            <p:ph type="sldNum" sz="quarter" idx="5"/>
          </p:nvPr>
        </p:nvSpPr>
        <p:spPr bwMode="auto">
          <a:xfrm>
            <a:off x="3971925" y="8828088"/>
            <a:ext cx="3036888"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864" tIns="46931" rIns="93864" bIns="46931" numCol="1" anchor="b" anchorCtr="0" compatLnSpc="1">
            <a:prstTxWarp prst="textNoShape">
              <a:avLst/>
            </a:prstTxWarp>
          </a:bodyPr>
          <a:lstStyle>
            <a:lvl1pPr algn="r" defTabSz="938213" eaLnBrk="1" hangingPunct="1">
              <a:defRPr sz="1300" b="0">
                <a:latin typeface="Arial" panose="020B0604020202020204" pitchFamily="34" charset="0"/>
              </a:defRPr>
            </a:lvl1pPr>
          </a:lstStyle>
          <a:p>
            <a:pPr>
              <a:defRPr/>
            </a:pPr>
            <a:fld id="{9D71283F-1FAB-461F-91AF-37EE88911F6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p:spPr>
        <p:txBody>
          <a:bodyPr/>
          <a:lstStyle/>
          <a:p>
            <a:endParaRPr lang="en-US" altLang="en-US" smtClean="0"/>
          </a:p>
        </p:txBody>
      </p:sp>
      <p:sp>
        <p:nvSpPr>
          <p:cNvPr id="51204" name="Slide Number Placeholder 3"/>
          <p:cNvSpPr>
            <a:spLocks noGrp="1"/>
          </p:cNvSpPr>
          <p:nvPr>
            <p:ph type="sldNum" sz="quarter" idx="5"/>
          </p:nvPr>
        </p:nvSpPr>
        <p:spPr>
          <a:noFill/>
        </p:spPr>
        <p:txBody>
          <a:bodyPr/>
          <a:lstStyle>
            <a:lvl1pPr defTabSz="936625">
              <a:spcBef>
                <a:spcPct val="30000"/>
              </a:spcBef>
              <a:defRPr sz="1200">
                <a:solidFill>
                  <a:schemeClr val="tx1"/>
                </a:solidFill>
                <a:latin typeface="Arial" panose="020B0604020202020204" pitchFamily="34" charset="0"/>
              </a:defRPr>
            </a:lvl1pPr>
            <a:lvl2pPr marL="741363" indent="-284163" defTabSz="936625">
              <a:spcBef>
                <a:spcPct val="30000"/>
              </a:spcBef>
              <a:defRPr sz="1200">
                <a:solidFill>
                  <a:schemeClr val="tx1"/>
                </a:solidFill>
                <a:latin typeface="Arial" panose="020B0604020202020204" pitchFamily="34" charset="0"/>
              </a:defRPr>
            </a:lvl2pPr>
            <a:lvl3pPr marL="1141413" indent="-227013" defTabSz="936625">
              <a:spcBef>
                <a:spcPct val="30000"/>
              </a:spcBef>
              <a:defRPr sz="1200">
                <a:solidFill>
                  <a:schemeClr val="tx1"/>
                </a:solidFill>
                <a:latin typeface="Arial" panose="020B0604020202020204" pitchFamily="34" charset="0"/>
              </a:defRPr>
            </a:lvl3pPr>
            <a:lvl4pPr marL="1598613" indent="-227013" defTabSz="936625">
              <a:spcBef>
                <a:spcPct val="30000"/>
              </a:spcBef>
              <a:defRPr sz="1200">
                <a:solidFill>
                  <a:schemeClr val="tx1"/>
                </a:solidFill>
                <a:latin typeface="Arial" panose="020B0604020202020204" pitchFamily="34" charset="0"/>
              </a:defRPr>
            </a:lvl4pPr>
            <a:lvl5pPr marL="2055813" indent="-227013" defTabSz="936625">
              <a:spcBef>
                <a:spcPct val="30000"/>
              </a:spcBef>
              <a:defRPr sz="1200">
                <a:solidFill>
                  <a:schemeClr val="tx1"/>
                </a:solidFill>
                <a:latin typeface="Arial" panose="020B0604020202020204" pitchFamily="34" charset="0"/>
              </a:defRPr>
            </a:lvl5pPr>
            <a:lvl6pPr marL="2513013" indent="-227013" defTabSz="936625" eaLnBrk="0" fontAlgn="base" hangingPunct="0">
              <a:spcBef>
                <a:spcPct val="30000"/>
              </a:spcBef>
              <a:spcAft>
                <a:spcPct val="0"/>
              </a:spcAft>
              <a:defRPr sz="1200">
                <a:solidFill>
                  <a:schemeClr val="tx1"/>
                </a:solidFill>
                <a:latin typeface="Arial" panose="020B0604020202020204" pitchFamily="34" charset="0"/>
              </a:defRPr>
            </a:lvl6pPr>
            <a:lvl7pPr marL="2970213" indent="-227013" defTabSz="936625" eaLnBrk="0" fontAlgn="base" hangingPunct="0">
              <a:spcBef>
                <a:spcPct val="30000"/>
              </a:spcBef>
              <a:spcAft>
                <a:spcPct val="0"/>
              </a:spcAft>
              <a:defRPr sz="1200">
                <a:solidFill>
                  <a:schemeClr val="tx1"/>
                </a:solidFill>
                <a:latin typeface="Arial" panose="020B0604020202020204" pitchFamily="34" charset="0"/>
              </a:defRPr>
            </a:lvl7pPr>
            <a:lvl8pPr marL="3427413" indent="-227013" defTabSz="936625" eaLnBrk="0" fontAlgn="base" hangingPunct="0">
              <a:spcBef>
                <a:spcPct val="30000"/>
              </a:spcBef>
              <a:spcAft>
                <a:spcPct val="0"/>
              </a:spcAft>
              <a:defRPr sz="1200">
                <a:solidFill>
                  <a:schemeClr val="tx1"/>
                </a:solidFill>
                <a:latin typeface="Arial" panose="020B0604020202020204" pitchFamily="34" charset="0"/>
              </a:defRPr>
            </a:lvl8pPr>
            <a:lvl9pPr marL="3884613" indent="-227013" defTabSz="936625"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95EC5525-C32D-46CB-9233-BBBDAEF9F115}" type="slidenum">
              <a:rPr lang="en-US" altLang="en-US" sz="1300" smtClean="0">
                <a:solidFill>
                  <a:srgbClr val="000000"/>
                </a:solidFill>
              </a:rPr>
              <a:pPr>
                <a:spcBef>
                  <a:spcPct val="0"/>
                </a:spcBef>
              </a:pPr>
              <a:t>11</a:t>
            </a:fld>
            <a:endParaRPr lang="en-US" altLang="en-US" sz="1300" smtClean="0">
              <a:solidFill>
                <a:srgbClr val="000000"/>
              </a:solidFill>
            </a:endParaRPr>
          </a:p>
        </p:txBody>
      </p:sp>
    </p:spTree>
    <p:extLst>
      <p:ext uri="{BB962C8B-B14F-4D97-AF65-F5344CB8AC3E}">
        <p14:creationId xmlns:p14="http://schemas.microsoft.com/office/powerpoint/2010/main" val="21542452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p:spPr>
        <p:txBody>
          <a:bodyPr/>
          <a:lstStyle/>
          <a:p>
            <a:endParaRPr lang="en-US" altLang="en-US" smtClean="0"/>
          </a:p>
        </p:txBody>
      </p:sp>
      <p:sp>
        <p:nvSpPr>
          <p:cNvPr id="102404" name="Slide Number Placeholder 3"/>
          <p:cNvSpPr>
            <a:spLocks noGrp="1"/>
          </p:cNvSpPr>
          <p:nvPr>
            <p:ph type="sldNum" sz="quarter" idx="5"/>
          </p:nvPr>
        </p:nvSpPr>
        <p:spPr>
          <a:noFill/>
        </p:spPr>
        <p:txBody>
          <a:bodyPr/>
          <a:lstStyle>
            <a:lvl1pPr defTabSz="971550">
              <a:spcBef>
                <a:spcPct val="30000"/>
              </a:spcBef>
              <a:defRPr sz="1200">
                <a:solidFill>
                  <a:schemeClr val="tx1"/>
                </a:solidFill>
                <a:latin typeface="Arial" panose="020B0604020202020204" pitchFamily="34" charset="0"/>
              </a:defRPr>
            </a:lvl1pPr>
            <a:lvl2pPr marL="769938" indent="-295275" defTabSz="971550">
              <a:spcBef>
                <a:spcPct val="30000"/>
              </a:spcBef>
              <a:defRPr sz="1200">
                <a:solidFill>
                  <a:schemeClr val="tx1"/>
                </a:solidFill>
                <a:latin typeface="Arial" panose="020B0604020202020204" pitchFamily="34" charset="0"/>
              </a:defRPr>
            </a:lvl2pPr>
            <a:lvl3pPr marL="1184275" indent="-236538" defTabSz="971550">
              <a:spcBef>
                <a:spcPct val="30000"/>
              </a:spcBef>
              <a:defRPr sz="1200">
                <a:solidFill>
                  <a:schemeClr val="tx1"/>
                </a:solidFill>
                <a:latin typeface="Arial" panose="020B0604020202020204" pitchFamily="34" charset="0"/>
              </a:defRPr>
            </a:lvl3pPr>
            <a:lvl4pPr marL="1658938" indent="-236538" defTabSz="971550">
              <a:spcBef>
                <a:spcPct val="30000"/>
              </a:spcBef>
              <a:defRPr sz="1200">
                <a:solidFill>
                  <a:schemeClr val="tx1"/>
                </a:solidFill>
                <a:latin typeface="Arial" panose="020B0604020202020204" pitchFamily="34" charset="0"/>
              </a:defRPr>
            </a:lvl4pPr>
            <a:lvl5pPr marL="2133600" indent="-236538" defTabSz="971550">
              <a:spcBef>
                <a:spcPct val="30000"/>
              </a:spcBef>
              <a:defRPr sz="1200">
                <a:solidFill>
                  <a:schemeClr val="tx1"/>
                </a:solidFill>
                <a:latin typeface="Arial" panose="020B0604020202020204" pitchFamily="34" charset="0"/>
              </a:defRPr>
            </a:lvl5pPr>
            <a:lvl6pPr marL="2590800" indent="-236538" defTabSz="971550" eaLnBrk="0" fontAlgn="base" hangingPunct="0">
              <a:spcBef>
                <a:spcPct val="30000"/>
              </a:spcBef>
              <a:spcAft>
                <a:spcPct val="0"/>
              </a:spcAft>
              <a:defRPr sz="1200">
                <a:solidFill>
                  <a:schemeClr val="tx1"/>
                </a:solidFill>
                <a:latin typeface="Arial" panose="020B0604020202020204" pitchFamily="34" charset="0"/>
              </a:defRPr>
            </a:lvl6pPr>
            <a:lvl7pPr marL="3048000" indent="-236538" defTabSz="971550" eaLnBrk="0" fontAlgn="base" hangingPunct="0">
              <a:spcBef>
                <a:spcPct val="30000"/>
              </a:spcBef>
              <a:spcAft>
                <a:spcPct val="0"/>
              </a:spcAft>
              <a:defRPr sz="1200">
                <a:solidFill>
                  <a:schemeClr val="tx1"/>
                </a:solidFill>
                <a:latin typeface="Arial" panose="020B0604020202020204" pitchFamily="34" charset="0"/>
              </a:defRPr>
            </a:lvl7pPr>
            <a:lvl8pPr marL="3505200" indent="-236538" defTabSz="971550" eaLnBrk="0" fontAlgn="base" hangingPunct="0">
              <a:spcBef>
                <a:spcPct val="30000"/>
              </a:spcBef>
              <a:spcAft>
                <a:spcPct val="0"/>
              </a:spcAft>
              <a:defRPr sz="1200">
                <a:solidFill>
                  <a:schemeClr val="tx1"/>
                </a:solidFill>
                <a:latin typeface="Arial" panose="020B0604020202020204" pitchFamily="34" charset="0"/>
              </a:defRPr>
            </a:lvl8pPr>
            <a:lvl9pPr marL="3962400" indent="-236538" defTabSz="97155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2393CCDB-3B72-4251-A7F8-E832FE849162}" type="slidenum">
              <a:rPr lang="en-US" altLang="en-US" sz="1300" smtClean="0">
                <a:solidFill>
                  <a:srgbClr val="000000"/>
                </a:solidFill>
              </a:rPr>
              <a:pPr>
                <a:spcBef>
                  <a:spcPct val="0"/>
                </a:spcBef>
              </a:pPr>
              <a:t>33</a:t>
            </a:fld>
            <a:endParaRPr lang="en-US" altLang="en-US" sz="1300" smtClean="0">
              <a:solidFill>
                <a:srgbClr val="000000"/>
              </a:solidFill>
            </a:endParaRPr>
          </a:p>
        </p:txBody>
      </p:sp>
      <p:sp>
        <p:nvSpPr>
          <p:cNvPr id="5" name="Footer Placeholder 4"/>
          <p:cNvSpPr>
            <a:spLocks noGrp="1"/>
          </p:cNvSpPr>
          <p:nvPr>
            <p:ph type="ftr" sz="quarter" idx="4"/>
          </p:nvPr>
        </p:nvSpPr>
        <p:spPr/>
        <p:txBody>
          <a:bodyPr/>
          <a:lstStyle/>
          <a:p>
            <a:pPr>
              <a:defRPr/>
            </a:pPr>
            <a:r>
              <a:rPr lang="en-US" smtClean="0">
                <a:solidFill>
                  <a:prstClr val="black"/>
                </a:solidFill>
              </a:rPr>
              <a:t>Economic Outlook</a:t>
            </a:r>
            <a:endParaRPr lang="en-US">
              <a:solidFill>
                <a:prstClr val="black"/>
              </a:solidFill>
            </a:endParaRPr>
          </a:p>
        </p:txBody>
      </p:sp>
    </p:spTree>
    <p:extLst>
      <p:ext uri="{BB962C8B-B14F-4D97-AF65-F5344CB8AC3E}">
        <p14:creationId xmlns:p14="http://schemas.microsoft.com/office/powerpoint/2010/main" val="1975350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noChangeArrowheads="1"/>
          </p:cNvSpPr>
          <p:nvPr/>
        </p:nvSpPr>
        <p:spPr bwMode="auto">
          <a:xfrm>
            <a:off x="3971925" y="8829675"/>
            <a:ext cx="303688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59" tIns="46580" rIns="93159" bIns="46580" anchor="b"/>
          <a:lstStyle>
            <a:lvl1pPr defTabSz="930275">
              <a:spcBef>
                <a:spcPct val="30000"/>
              </a:spcBef>
              <a:defRPr sz="1200">
                <a:solidFill>
                  <a:schemeClr val="tx1"/>
                </a:solidFill>
                <a:latin typeface="Arial" panose="020B0604020202020204" pitchFamily="34" charset="0"/>
              </a:defRPr>
            </a:lvl1pPr>
            <a:lvl2pPr marL="742950" indent="-285750" defTabSz="930275">
              <a:spcBef>
                <a:spcPct val="30000"/>
              </a:spcBef>
              <a:defRPr sz="1200">
                <a:solidFill>
                  <a:schemeClr val="tx1"/>
                </a:solidFill>
                <a:latin typeface="Arial" panose="020B0604020202020204" pitchFamily="34" charset="0"/>
              </a:defRPr>
            </a:lvl2pPr>
            <a:lvl3pPr marL="1143000" indent="-228600" defTabSz="930275">
              <a:spcBef>
                <a:spcPct val="30000"/>
              </a:spcBef>
              <a:defRPr sz="1200">
                <a:solidFill>
                  <a:schemeClr val="tx1"/>
                </a:solidFill>
                <a:latin typeface="Arial" panose="020B0604020202020204" pitchFamily="34" charset="0"/>
              </a:defRPr>
            </a:lvl3pPr>
            <a:lvl4pPr marL="1600200" indent="-228600" defTabSz="930275">
              <a:spcBef>
                <a:spcPct val="30000"/>
              </a:spcBef>
              <a:defRPr sz="1200">
                <a:solidFill>
                  <a:schemeClr val="tx1"/>
                </a:solidFill>
                <a:latin typeface="Arial" panose="020B0604020202020204" pitchFamily="34" charset="0"/>
              </a:defRPr>
            </a:lvl4pPr>
            <a:lvl5pPr marL="2057400" indent="-228600" defTabSz="930275">
              <a:spcBef>
                <a:spcPct val="30000"/>
              </a:spcBef>
              <a:defRPr sz="1200">
                <a:solidFill>
                  <a:schemeClr val="tx1"/>
                </a:solidFill>
                <a:latin typeface="Arial" panose="020B0604020202020204" pitchFamily="34" charset="0"/>
              </a:defRPr>
            </a:lvl5pPr>
            <a:lvl6pPr marL="2514600" indent="-228600" defTabSz="930275"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0275"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0275"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0275"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B4D531A6-F9AB-4862-BCB1-61E1034F61F2}" type="slidenum">
              <a:rPr lang="en-US" altLang="en-US" b="0">
                <a:solidFill>
                  <a:srgbClr val="000000"/>
                </a:solidFill>
              </a:rPr>
              <a:pPr algn="r" eaLnBrk="1" hangingPunct="1">
                <a:spcBef>
                  <a:spcPct val="0"/>
                </a:spcBef>
              </a:pPr>
              <a:t>36</a:t>
            </a:fld>
            <a:endParaRPr lang="en-US" altLang="en-US" b="0">
              <a:solidFill>
                <a:srgbClr val="000000"/>
              </a:solidFill>
            </a:endParaRPr>
          </a:p>
        </p:txBody>
      </p:sp>
      <p:sp>
        <p:nvSpPr>
          <p:cNvPr id="5123" name="Rectangle 7"/>
          <p:cNvSpPr txBox="1">
            <a:spLocks noGrp="1" noChangeArrowheads="1"/>
          </p:cNvSpPr>
          <p:nvPr/>
        </p:nvSpPr>
        <p:spPr bwMode="auto">
          <a:xfrm>
            <a:off x="3971925" y="8829675"/>
            <a:ext cx="303688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145" tIns="46572" rIns="93145" bIns="46572" anchor="b"/>
          <a:lstStyle>
            <a:lvl1pPr defTabSz="930275">
              <a:spcBef>
                <a:spcPct val="30000"/>
              </a:spcBef>
              <a:defRPr sz="1200">
                <a:solidFill>
                  <a:schemeClr val="tx1"/>
                </a:solidFill>
                <a:latin typeface="Arial" panose="020B0604020202020204" pitchFamily="34" charset="0"/>
              </a:defRPr>
            </a:lvl1pPr>
            <a:lvl2pPr marL="742950" indent="-285750" defTabSz="930275">
              <a:spcBef>
                <a:spcPct val="30000"/>
              </a:spcBef>
              <a:defRPr sz="1200">
                <a:solidFill>
                  <a:schemeClr val="tx1"/>
                </a:solidFill>
                <a:latin typeface="Arial" panose="020B0604020202020204" pitchFamily="34" charset="0"/>
              </a:defRPr>
            </a:lvl2pPr>
            <a:lvl3pPr marL="1143000" indent="-228600" defTabSz="930275">
              <a:spcBef>
                <a:spcPct val="30000"/>
              </a:spcBef>
              <a:defRPr sz="1200">
                <a:solidFill>
                  <a:schemeClr val="tx1"/>
                </a:solidFill>
                <a:latin typeface="Arial" panose="020B0604020202020204" pitchFamily="34" charset="0"/>
              </a:defRPr>
            </a:lvl3pPr>
            <a:lvl4pPr marL="1600200" indent="-228600" defTabSz="930275">
              <a:spcBef>
                <a:spcPct val="30000"/>
              </a:spcBef>
              <a:defRPr sz="1200">
                <a:solidFill>
                  <a:schemeClr val="tx1"/>
                </a:solidFill>
                <a:latin typeface="Arial" panose="020B0604020202020204" pitchFamily="34" charset="0"/>
              </a:defRPr>
            </a:lvl4pPr>
            <a:lvl5pPr marL="2057400" indent="-228600" defTabSz="930275">
              <a:spcBef>
                <a:spcPct val="30000"/>
              </a:spcBef>
              <a:defRPr sz="1200">
                <a:solidFill>
                  <a:schemeClr val="tx1"/>
                </a:solidFill>
                <a:latin typeface="Arial" panose="020B0604020202020204" pitchFamily="34" charset="0"/>
              </a:defRPr>
            </a:lvl5pPr>
            <a:lvl6pPr marL="2514600" indent="-228600" defTabSz="930275" eaLnBrk="0" fontAlgn="base" hangingPunct="0">
              <a:spcBef>
                <a:spcPct val="30000"/>
              </a:spcBef>
              <a:spcAft>
                <a:spcPct val="0"/>
              </a:spcAft>
              <a:defRPr sz="1200">
                <a:solidFill>
                  <a:schemeClr val="tx1"/>
                </a:solidFill>
                <a:latin typeface="Arial" panose="020B0604020202020204" pitchFamily="34" charset="0"/>
              </a:defRPr>
            </a:lvl6pPr>
            <a:lvl7pPr marL="2971800" indent="-228600" defTabSz="930275" eaLnBrk="0" fontAlgn="base" hangingPunct="0">
              <a:spcBef>
                <a:spcPct val="30000"/>
              </a:spcBef>
              <a:spcAft>
                <a:spcPct val="0"/>
              </a:spcAft>
              <a:defRPr sz="1200">
                <a:solidFill>
                  <a:schemeClr val="tx1"/>
                </a:solidFill>
                <a:latin typeface="Arial" panose="020B0604020202020204" pitchFamily="34" charset="0"/>
              </a:defRPr>
            </a:lvl7pPr>
            <a:lvl8pPr marL="3429000" indent="-228600" defTabSz="930275" eaLnBrk="0" fontAlgn="base" hangingPunct="0">
              <a:spcBef>
                <a:spcPct val="30000"/>
              </a:spcBef>
              <a:spcAft>
                <a:spcPct val="0"/>
              </a:spcAft>
              <a:defRPr sz="1200">
                <a:solidFill>
                  <a:schemeClr val="tx1"/>
                </a:solidFill>
                <a:latin typeface="Arial" panose="020B0604020202020204" pitchFamily="34" charset="0"/>
              </a:defRPr>
            </a:lvl8pPr>
            <a:lvl9pPr marL="3886200" indent="-228600" defTabSz="930275" eaLnBrk="0" fontAlgn="base" hangingPunct="0">
              <a:spcBef>
                <a:spcPct val="30000"/>
              </a:spcBef>
              <a:spcAft>
                <a:spcPct val="0"/>
              </a:spcAft>
              <a:defRPr sz="1200">
                <a:solidFill>
                  <a:schemeClr val="tx1"/>
                </a:solidFill>
                <a:latin typeface="Arial" panose="020B0604020202020204" pitchFamily="34" charset="0"/>
              </a:defRPr>
            </a:lvl9pPr>
          </a:lstStyle>
          <a:p>
            <a:pPr algn="r" eaLnBrk="1" hangingPunct="1">
              <a:spcBef>
                <a:spcPct val="0"/>
              </a:spcBef>
            </a:pPr>
            <a:fld id="{AB782321-02F4-4B19-B441-0988DB723A85}" type="slidenum">
              <a:rPr lang="en-US" altLang="en-US" b="0">
                <a:solidFill>
                  <a:srgbClr val="000000"/>
                </a:solidFill>
              </a:rPr>
              <a:pPr algn="r" eaLnBrk="1" hangingPunct="1">
                <a:spcBef>
                  <a:spcPct val="0"/>
                </a:spcBef>
              </a:pPr>
              <a:t>36</a:t>
            </a:fld>
            <a:endParaRPr lang="en-US" altLang="en-US" b="0">
              <a:solidFill>
                <a:srgbClr val="000000"/>
              </a:solidFill>
            </a:endParaRPr>
          </a:p>
        </p:txBody>
      </p:sp>
      <p:sp>
        <p:nvSpPr>
          <p:cNvPr id="5124" name="Rectangle 2"/>
          <p:cNvSpPr>
            <a:spLocks noGrp="1" noRot="1" noChangeAspect="1" noChangeArrowheads="1" noTextEdit="1"/>
          </p:cNvSpPr>
          <p:nvPr>
            <p:ph type="sldImg"/>
          </p:nvPr>
        </p:nvSpPr>
        <p:spPr>
          <a:xfrm>
            <a:off x="1212850" y="696913"/>
            <a:ext cx="4640263" cy="3481387"/>
          </a:xfrm>
          <a:ln/>
        </p:spPr>
      </p:sp>
      <p:sp>
        <p:nvSpPr>
          <p:cNvPr id="5125" name="Rectangle 3"/>
          <p:cNvSpPr>
            <a:spLocks noGrp="1" noChangeArrowheads="1"/>
          </p:cNvSpPr>
          <p:nvPr>
            <p:ph type="body" idx="1"/>
          </p:nvPr>
        </p:nvSpPr>
        <p:spPr>
          <a:xfrm>
            <a:off x="933450" y="4413250"/>
            <a:ext cx="5143500" cy="41878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123" tIns="46067" rIns="92123" bIns="46067"/>
          <a:lstStyle/>
          <a:p>
            <a:pPr eaLnBrk="1" hangingPunct="1"/>
            <a:endParaRPr lang="en-GB" altLang="en-US" smtClean="0">
              <a:latin typeface="Arial" panose="020B0604020202020204" pitchFamily="34" charset="0"/>
            </a:endParaRPr>
          </a:p>
        </p:txBody>
      </p:sp>
    </p:spTree>
    <p:extLst>
      <p:ext uri="{BB962C8B-B14F-4D97-AF65-F5344CB8AC3E}">
        <p14:creationId xmlns:p14="http://schemas.microsoft.com/office/powerpoint/2010/main" val="24640506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eaLnBrk="1" fontAlgn="base" hangingPunct="1">
              <a:spcBef>
                <a:spcPct val="0"/>
              </a:spcBef>
              <a:spcAft>
                <a:spcPct val="0"/>
              </a:spcAft>
              <a:defRPr b="1">
                <a:latin typeface="Wachovia Celeste Caps" pitchFamily="18" charset="0"/>
                <a:cs typeface="Arial" charset="0"/>
              </a:defRPr>
            </a:lvl1pPr>
          </a:lstStyle>
          <a:p>
            <a:pPr>
              <a:defRPr/>
            </a:pPr>
            <a:fld id="{147B2C34-3C61-4FD9-B527-A690876DBE3F}" type="datetimeFigureOut">
              <a:rPr lang="en-US"/>
              <a:pPr>
                <a:defRPr/>
              </a:pPr>
              <a:t>12/2/2019</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eaLnBrk="1" fontAlgn="base" hangingPunct="1">
              <a:spcBef>
                <a:spcPct val="0"/>
              </a:spcBef>
              <a:spcAft>
                <a:spcPct val="0"/>
              </a:spcAft>
              <a:defRPr b="1">
                <a:latin typeface="Wachovia Celeste Caps" pitchFamily="18" charset="0"/>
                <a:cs typeface="Arial" charset="0"/>
              </a:defRPr>
            </a:lvl1pPr>
          </a:lstStyle>
          <a:p>
            <a:pPr>
              <a:defRPr/>
            </a:pPr>
            <a:endParaRPr lang="en-US"/>
          </a:p>
        </p:txBody>
      </p:sp>
      <p:sp>
        <p:nvSpPr>
          <p:cNvPr id="6" name="Slide Number Placeholder 5"/>
          <p:cNvSpPr>
            <a:spLocks noGrp="1"/>
          </p:cNvSpPr>
          <p:nvPr>
            <p:ph type="sldNum" sz="quarter" idx="12"/>
          </p:nvPr>
        </p:nvSpPr>
        <p:spPr/>
        <p:txBody>
          <a:bodyPr/>
          <a:lstStyle>
            <a:lvl1pPr>
              <a:defRPr b="1">
                <a:latin typeface="Wachovia Celeste Caps" pitchFamily="18" charset="0"/>
              </a:defRPr>
            </a:lvl1pPr>
          </a:lstStyle>
          <a:p>
            <a:pPr>
              <a:defRPr/>
            </a:pPr>
            <a:fld id="{F952AB38-11A6-445C-BF9C-984FB6161BF5}" type="slidenum">
              <a:rPr lang="en-US" altLang="en-US"/>
              <a:pPr>
                <a:defRPr/>
              </a:pPr>
              <a:t>‹#›</a:t>
            </a:fld>
            <a:endParaRPr lang="en-US" altLang="en-US"/>
          </a:p>
        </p:txBody>
      </p:sp>
    </p:spTree>
    <p:extLst>
      <p:ext uri="{BB962C8B-B14F-4D97-AF65-F5344CB8AC3E}">
        <p14:creationId xmlns:p14="http://schemas.microsoft.com/office/powerpoint/2010/main" val="245544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D450944B-C369-4FBF-8696-E20FBEB50AA1}" type="slidenum">
              <a:rPr lang="en-US" altLang="en-US"/>
              <a:pPr>
                <a:defRPr/>
              </a:pPr>
              <a:t>‹#›</a:t>
            </a:fld>
            <a:endParaRPr lang="en-US" altLang="en-US"/>
          </a:p>
        </p:txBody>
      </p:sp>
    </p:spTree>
    <p:extLst>
      <p:ext uri="{BB962C8B-B14F-4D97-AF65-F5344CB8AC3E}">
        <p14:creationId xmlns:p14="http://schemas.microsoft.com/office/powerpoint/2010/main" val="3227280430"/>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B4F3EF94-BB44-4900-A465-81A940336B60}" type="slidenum">
              <a:rPr lang="en-US" altLang="en-US"/>
              <a:pPr>
                <a:defRPr/>
              </a:pPr>
              <a:t>‹#›</a:t>
            </a:fld>
            <a:endParaRPr lang="en-US" altLang="en-US"/>
          </a:p>
        </p:txBody>
      </p:sp>
    </p:spTree>
    <p:extLst>
      <p:ext uri="{BB962C8B-B14F-4D97-AF65-F5344CB8AC3E}">
        <p14:creationId xmlns:p14="http://schemas.microsoft.com/office/powerpoint/2010/main" val="3949482860"/>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03F4BD3-E606-4E60-BF2E-E1B12ECA49C3}" type="slidenum">
              <a:rPr lang="en-US" altLang="en-US"/>
              <a:pPr>
                <a:defRPr/>
              </a:pPr>
              <a:t>‹#›</a:t>
            </a:fld>
            <a:endParaRPr lang="en-US" altLang="en-US"/>
          </a:p>
        </p:txBody>
      </p:sp>
    </p:spTree>
    <p:extLst>
      <p:ext uri="{BB962C8B-B14F-4D97-AF65-F5344CB8AC3E}">
        <p14:creationId xmlns:p14="http://schemas.microsoft.com/office/powerpoint/2010/main" val="249738644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Wachovia Celeste Caps" pitchFamily="18" charset="0"/>
              </a:defRPr>
            </a:lvl1pPr>
            <a:lvl2pPr marL="742950" indent="-285750" eaLnBrk="0" hangingPunct="0">
              <a:defRPr b="1">
                <a:solidFill>
                  <a:schemeClr val="tx1"/>
                </a:solidFill>
                <a:latin typeface="Wachovia Celeste Caps" pitchFamily="18" charset="0"/>
              </a:defRPr>
            </a:lvl2pPr>
            <a:lvl3pPr marL="1143000" indent="-228600" eaLnBrk="0" hangingPunct="0">
              <a:defRPr b="1">
                <a:solidFill>
                  <a:schemeClr val="tx1"/>
                </a:solidFill>
                <a:latin typeface="Wachovia Celeste Caps" pitchFamily="18" charset="0"/>
              </a:defRPr>
            </a:lvl3pPr>
            <a:lvl4pPr marL="1600200" indent="-228600" eaLnBrk="0" hangingPunct="0">
              <a:defRPr b="1">
                <a:solidFill>
                  <a:schemeClr val="tx1"/>
                </a:solidFill>
                <a:latin typeface="Wachovia Celeste Caps" pitchFamily="18" charset="0"/>
              </a:defRPr>
            </a:lvl4pPr>
            <a:lvl5pPr marL="2057400" indent="-228600" eaLnBrk="0" hangingPunct="0">
              <a:defRPr b="1">
                <a:solidFill>
                  <a:schemeClr val="tx1"/>
                </a:solidFill>
                <a:latin typeface="Wachovia Celeste Caps" pitchFamily="18" charset="0"/>
              </a:defRPr>
            </a:lvl5pPr>
            <a:lvl6pPr marL="2514600" indent="-228600" eaLnBrk="0" fontAlgn="base" hangingPunct="0">
              <a:spcBef>
                <a:spcPct val="0"/>
              </a:spcBef>
              <a:spcAft>
                <a:spcPct val="0"/>
              </a:spcAft>
              <a:defRPr b="1">
                <a:solidFill>
                  <a:schemeClr val="tx1"/>
                </a:solidFill>
                <a:latin typeface="Wachovia Celeste Caps" pitchFamily="18" charset="0"/>
              </a:defRPr>
            </a:lvl6pPr>
            <a:lvl7pPr marL="2971800" indent="-228600" eaLnBrk="0" fontAlgn="base" hangingPunct="0">
              <a:spcBef>
                <a:spcPct val="0"/>
              </a:spcBef>
              <a:spcAft>
                <a:spcPct val="0"/>
              </a:spcAft>
              <a:defRPr b="1">
                <a:solidFill>
                  <a:schemeClr val="tx1"/>
                </a:solidFill>
                <a:latin typeface="Wachovia Celeste Caps" pitchFamily="18" charset="0"/>
              </a:defRPr>
            </a:lvl7pPr>
            <a:lvl8pPr marL="3429000" indent="-228600" eaLnBrk="0" fontAlgn="base" hangingPunct="0">
              <a:spcBef>
                <a:spcPct val="0"/>
              </a:spcBef>
              <a:spcAft>
                <a:spcPct val="0"/>
              </a:spcAft>
              <a:defRPr b="1">
                <a:solidFill>
                  <a:schemeClr val="tx1"/>
                </a:solidFill>
                <a:latin typeface="Wachovia Celeste Caps" pitchFamily="18" charset="0"/>
              </a:defRPr>
            </a:lvl8pPr>
            <a:lvl9pPr marL="3886200" indent="-228600" eaLnBrk="0" fontAlgn="base" hangingPunct="0">
              <a:spcBef>
                <a:spcPct val="0"/>
              </a:spcBef>
              <a:spcAft>
                <a:spcPct val="0"/>
              </a:spcAft>
              <a:defRPr b="1">
                <a:solidFill>
                  <a:schemeClr val="tx1"/>
                </a:solidFill>
                <a:latin typeface="Wachovia Celeste Caps" pitchFamily="18" charset="0"/>
              </a:defRPr>
            </a:lvl9pPr>
          </a:lstStyle>
          <a:p>
            <a:pPr algn="ctr" eaLnBrk="1" hangingPunct="1">
              <a:defRPr/>
            </a:pPr>
            <a:endParaRPr lang="en-US" altLang="en-US" b="0" dirty="0" smtClean="0">
              <a:solidFill>
                <a:srgbClr val="FFFFFF"/>
              </a:solidFill>
              <a:latin typeface="Georgia" pitchFamily="18" charset="0"/>
              <a:cs typeface="Arial" charset="0"/>
            </a:endParaRPr>
          </a:p>
        </p:txBody>
      </p:sp>
      <p:sp>
        <p:nvSpPr>
          <p:cNvPr id="161794" name="Rectangle 2"/>
          <p:cNvSpPr>
            <a:spLocks noGrp="1" noChangeArrowheads="1"/>
          </p:cNvSpPr>
          <p:nvPr>
            <p:ph type="ctrTitle" sz="quarter"/>
          </p:nvPr>
        </p:nvSpPr>
        <p:spPr>
          <a:xfrm>
            <a:off x="322264" y="1350963"/>
            <a:ext cx="5978525" cy="1236663"/>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161795" name="Rectangle 3"/>
          <p:cNvSpPr>
            <a:spLocks noGrp="1" noChangeArrowheads="1"/>
          </p:cNvSpPr>
          <p:nvPr>
            <p:ph type="subTitle" sz="quarter" idx="1"/>
          </p:nvPr>
        </p:nvSpPr>
        <p:spPr>
          <a:xfrm>
            <a:off x="322265" y="2838451"/>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2439568881"/>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6EC4F4C9-0277-4638-8022-0E40C9AD82D1}" type="slidenum">
              <a:rPr lang="en-US" altLang="en-US"/>
              <a:pPr>
                <a:defRPr/>
              </a:pPr>
              <a:t>‹#›</a:t>
            </a:fld>
            <a:endParaRPr lang="en-US" altLang="en-US"/>
          </a:p>
        </p:txBody>
      </p:sp>
    </p:spTree>
    <p:extLst>
      <p:ext uri="{BB962C8B-B14F-4D97-AF65-F5344CB8AC3E}">
        <p14:creationId xmlns:p14="http://schemas.microsoft.com/office/powerpoint/2010/main" val="364097920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2861BA92-6766-4DD4-BD45-E61A0DE8CB2B}" type="slidenum">
              <a:rPr lang="en-US" altLang="en-US"/>
              <a:pPr>
                <a:defRPr/>
              </a:pPr>
              <a:t>‹#›</a:t>
            </a:fld>
            <a:endParaRPr lang="en-US" altLang="en-US"/>
          </a:p>
        </p:txBody>
      </p:sp>
    </p:spTree>
    <p:extLst>
      <p:ext uri="{BB962C8B-B14F-4D97-AF65-F5344CB8AC3E}">
        <p14:creationId xmlns:p14="http://schemas.microsoft.com/office/powerpoint/2010/main" val="1211519249"/>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08F22D3B-6776-439F-BEF5-B3F41BD7D7C4}" type="slidenum">
              <a:rPr lang="en-US" altLang="en-US"/>
              <a:pPr>
                <a:defRPr/>
              </a:pPr>
              <a:t>‹#›</a:t>
            </a:fld>
            <a:endParaRPr lang="en-US" altLang="en-US"/>
          </a:p>
        </p:txBody>
      </p:sp>
    </p:spTree>
    <p:extLst>
      <p:ext uri="{BB962C8B-B14F-4D97-AF65-F5344CB8AC3E}">
        <p14:creationId xmlns:p14="http://schemas.microsoft.com/office/powerpoint/2010/main" val="230900962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C5E88D36-EDEB-41D0-8BDA-C16CB7DD3317}" type="slidenum">
              <a:rPr lang="en-US" altLang="en-US"/>
              <a:pPr>
                <a:defRPr/>
              </a:pPr>
              <a:t>‹#›</a:t>
            </a:fld>
            <a:endParaRPr lang="en-US" altLang="en-US"/>
          </a:p>
        </p:txBody>
      </p:sp>
    </p:spTree>
    <p:extLst>
      <p:ext uri="{BB962C8B-B14F-4D97-AF65-F5344CB8AC3E}">
        <p14:creationId xmlns:p14="http://schemas.microsoft.com/office/powerpoint/2010/main" val="40072411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90324A0A-33CD-4221-851D-B5E1F32F34F7}" type="slidenum">
              <a:rPr lang="en-US" altLang="en-US"/>
              <a:pPr>
                <a:defRPr/>
              </a:pPr>
              <a:t>‹#›</a:t>
            </a:fld>
            <a:endParaRPr lang="en-US" altLang="en-US"/>
          </a:p>
        </p:txBody>
      </p:sp>
    </p:spTree>
    <p:extLst>
      <p:ext uri="{BB962C8B-B14F-4D97-AF65-F5344CB8AC3E}">
        <p14:creationId xmlns:p14="http://schemas.microsoft.com/office/powerpoint/2010/main" val="3325574022"/>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1EEFD1D2-A674-4645-BC36-AA165A27F3F1}" type="slidenum">
              <a:rPr lang="en-US" altLang="en-US"/>
              <a:pPr>
                <a:defRPr/>
              </a:pPr>
              <a:t>‹#›</a:t>
            </a:fld>
            <a:endParaRPr lang="en-US" altLang="en-US"/>
          </a:p>
        </p:txBody>
      </p:sp>
    </p:spTree>
    <p:extLst>
      <p:ext uri="{BB962C8B-B14F-4D97-AF65-F5344CB8AC3E}">
        <p14:creationId xmlns:p14="http://schemas.microsoft.com/office/powerpoint/2010/main" val="2112274140"/>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26B03806-726C-4EB6-B528-F046F664310C}" type="slidenum">
              <a:rPr lang="en-US" altLang="en-US"/>
              <a:pPr>
                <a:defRPr/>
              </a:pPr>
              <a:t>‹#›</a:t>
            </a:fld>
            <a:endParaRPr lang="en-US" altLang="en-US"/>
          </a:p>
        </p:txBody>
      </p:sp>
    </p:spTree>
    <p:extLst>
      <p:ext uri="{BB962C8B-B14F-4D97-AF65-F5344CB8AC3E}">
        <p14:creationId xmlns:p14="http://schemas.microsoft.com/office/powerpoint/2010/main" val="3704161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8ECC694-682C-46C1-9FDF-0CE8FAA78D26}" type="slidenum">
              <a:rPr lang="en-US" altLang="en-US"/>
              <a:pPr>
                <a:defRPr/>
              </a:pPr>
              <a:t>‹#›</a:t>
            </a:fld>
            <a:endParaRPr lang="en-US" altLang="en-US"/>
          </a:p>
        </p:txBody>
      </p:sp>
    </p:spTree>
    <p:extLst>
      <p:ext uri="{BB962C8B-B14F-4D97-AF65-F5344CB8AC3E}">
        <p14:creationId xmlns:p14="http://schemas.microsoft.com/office/powerpoint/2010/main" val="2806294763"/>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8E574A5E-8AE8-4DB2-8AB6-E118DD859CEC}" type="slidenum">
              <a:rPr lang="en-US" altLang="en-US"/>
              <a:pPr>
                <a:defRPr/>
              </a:pPr>
              <a:t>‹#›</a:t>
            </a:fld>
            <a:endParaRPr lang="en-US" altLang="en-US"/>
          </a:p>
        </p:txBody>
      </p:sp>
    </p:spTree>
    <p:extLst>
      <p:ext uri="{BB962C8B-B14F-4D97-AF65-F5344CB8AC3E}">
        <p14:creationId xmlns:p14="http://schemas.microsoft.com/office/powerpoint/2010/main" val="1280713772"/>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BD4ABFA2-4A57-42A0-BF78-2A604352E0A5}" type="slidenum">
              <a:rPr lang="en-US" altLang="en-US"/>
              <a:pPr>
                <a:defRPr/>
              </a:pPr>
              <a:t>‹#›</a:t>
            </a:fld>
            <a:endParaRPr lang="en-US" altLang="en-US"/>
          </a:p>
        </p:txBody>
      </p:sp>
    </p:spTree>
    <p:extLst>
      <p:ext uri="{BB962C8B-B14F-4D97-AF65-F5344CB8AC3E}">
        <p14:creationId xmlns:p14="http://schemas.microsoft.com/office/powerpoint/2010/main" val="3002163526"/>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525E00DB-0B19-447E-993F-6B751BDCB5C8}" type="slidenum">
              <a:rPr lang="en-US" altLang="en-US"/>
              <a:pPr>
                <a:defRPr/>
              </a:pPr>
              <a:t>‹#›</a:t>
            </a:fld>
            <a:endParaRPr lang="en-US" altLang="en-US"/>
          </a:p>
        </p:txBody>
      </p:sp>
    </p:spTree>
    <p:extLst>
      <p:ext uri="{BB962C8B-B14F-4D97-AF65-F5344CB8AC3E}">
        <p14:creationId xmlns:p14="http://schemas.microsoft.com/office/powerpoint/2010/main" val="1937485145"/>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2652882342"/>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88993CD-7D5B-4A04-8549-A363797D981F}" type="slidenum">
              <a:rPr lang="en-US" altLang="en-US"/>
              <a:pPr>
                <a:defRPr/>
              </a:pPr>
              <a:t>‹#›</a:t>
            </a:fld>
            <a:endParaRPr lang="en-US" altLang="en-US"/>
          </a:p>
        </p:txBody>
      </p:sp>
    </p:spTree>
    <p:extLst>
      <p:ext uri="{BB962C8B-B14F-4D97-AF65-F5344CB8AC3E}">
        <p14:creationId xmlns:p14="http://schemas.microsoft.com/office/powerpoint/2010/main" val="657561417"/>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05326E71-75A6-4FA7-BDE5-5113B22197E9}" type="slidenum">
              <a:rPr lang="en-US" altLang="en-US"/>
              <a:pPr>
                <a:defRPr/>
              </a:pPr>
              <a:t>‹#›</a:t>
            </a:fld>
            <a:endParaRPr lang="en-US" altLang="en-US"/>
          </a:p>
        </p:txBody>
      </p:sp>
    </p:spTree>
    <p:extLst>
      <p:ext uri="{BB962C8B-B14F-4D97-AF65-F5344CB8AC3E}">
        <p14:creationId xmlns:p14="http://schemas.microsoft.com/office/powerpoint/2010/main" val="2579374633"/>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158A9B45-76D5-47BA-B4AC-91501952ABE1}" type="slidenum">
              <a:rPr lang="en-US" altLang="en-US"/>
              <a:pPr>
                <a:defRPr/>
              </a:pPr>
              <a:t>‹#›</a:t>
            </a:fld>
            <a:endParaRPr lang="en-US" altLang="en-US"/>
          </a:p>
        </p:txBody>
      </p:sp>
    </p:spTree>
    <p:extLst>
      <p:ext uri="{BB962C8B-B14F-4D97-AF65-F5344CB8AC3E}">
        <p14:creationId xmlns:p14="http://schemas.microsoft.com/office/powerpoint/2010/main" val="8549474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57DC4EA4-2624-4A28-B3FC-F96DB1CC60A0}" type="slidenum">
              <a:rPr lang="en-US" altLang="en-US"/>
              <a:pPr>
                <a:defRPr/>
              </a:pPr>
              <a:t>‹#›</a:t>
            </a:fld>
            <a:endParaRPr lang="en-US" altLang="en-US"/>
          </a:p>
        </p:txBody>
      </p:sp>
    </p:spTree>
    <p:extLst>
      <p:ext uri="{BB962C8B-B14F-4D97-AF65-F5344CB8AC3E}">
        <p14:creationId xmlns:p14="http://schemas.microsoft.com/office/powerpoint/2010/main" val="3759723868"/>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E368DEC9-D41C-493F-9AEC-0B9C0500CD9B}" type="slidenum">
              <a:rPr lang="en-US" altLang="en-US"/>
              <a:pPr>
                <a:defRPr/>
              </a:pPr>
              <a:t>‹#›</a:t>
            </a:fld>
            <a:endParaRPr lang="en-US" altLang="en-US"/>
          </a:p>
        </p:txBody>
      </p:sp>
    </p:spTree>
    <p:extLst>
      <p:ext uri="{BB962C8B-B14F-4D97-AF65-F5344CB8AC3E}">
        <p14:creationId xmlns:p14="http://schemas.microsoft.com/office/powerpoint/2010/main" val="2332458074"/>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E0073937-0EA9-4FDA-8788-1A7D907B7B1A}" type="slidenum">
              <a:rPr lang="en-US" altLang="en-US"/>
              <a:pPr>
                <a:defRPr/>
              </a:pPr>
              <a:t>‹#›</a:t>
            </a:fld>
            <a:endParaRPr lang="en-US" altLang="en-US"/>
          </a:p>
        </p:txBody>
      </p:sp>
    </p:spTree>
    <p:extLst>
      <p:ext uri="{BB962C8B-B14F-4D97-AF65-F5344CB8AC3E}">
        <p14:creationId xmlns:p14="http://schemas.microsoft.com/office/powerpoint/2010/main" val="30565868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CCA49EE-E3EC-4B30-BAD1-05F9DCF3954D}" type="slidenum">
              <a:rPr lang="en-US" altLang="en-US"/>
              <a:pPr>
                <a:defRPr/>
              </a:pPr>
              <a:t>‹#›</a:t>
            </a:fld>
            <a:endParaRPr lang="en-US" altLang="en-US"/>
          </a:p>
        </p:txBody>
      </p:sp>
    </p:spTree>
    <p:extLst>
      <p:ext uri="{BB962C8B-B14F-4D97-AF65-F5344CB8AC3E}">
        <p14:creationId xmlns:p14="http://schemas.microsoft.com/office/powerpoint/2010/main" val="2243382874"/>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B375B980-C1A5-40D0-9389-C72BCD7EDC2F}" type="slidenum">
              <a:rPr lang="en-US" altLang="en-US"/>
              <a:pPr>
                <a:defRPr/>
              </a:pPr>
              <a:t>‹#›</a:t>
            </a:fld>
            <a:endParaRPr lang="en-US" altLang="en-US"/>
          </a:p>
        </p:txBody>
      </p:sp>
    </p:spTree>
    <p:extLst>
      <p:ext uri="{BB962C8B-B14F-4D97-AF65-F5344CB8AC3E}">
        <p14:creationId xmlns:p14="http://schemas.microsoft.com/office/powerpoint/2010/main" val="151063061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5507B854-3484-412D-90B0-40D0861C1025}" type="slidenum">
              <a:rPr lang="en-US" altLang="en-US"/>
              <a:pPr>
                <a:defRPr/>
              </a:pPr>
              <a:t>‹#›</a:t>
            </a:fld>
            <a:endParaRPr lang="en-US" altLang="en-US"/>
          </a:p>
        </p:txBody>
      </p:sp>
    </p:spTree>
    <p:extLst>
      <p:ext uri="{BB962C8B-B14F-4D97-AF65-F5344CB8AC3E}">
        <p14:creationId xmlns:p14="http://schemas.microsoft.com/office/powerpoint/2010/main" val="31759966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E49D5799-E103-4C53-83A6-E7525F3E4EA2}" type="slidenum">
              <a:rPr lang="en-US" altLang="en-US"/>
              <a:pPr>
                <a:defRPr/>
              </a:pPr>
              <a:t>‹#›</a:t>
            </a:fld>
            <a:endParaRPr lang="en-US" altLang="en-US"/>
          </a:p>
        </p:txBody>
      </p:sp>
    </p:spTree>
    <p:extLst>
      <p:ext uri="{BB962C8B-B14F-4D97-AF65-F5344CB8AC3E}">
        <p14:creationId xmlns:p14="http://schemas.microsoft.com/office/powerpoint/2010/main" val="805679990"/>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6CDB2F7-AD8F-44CA-A8C1-83489AB453D3}" type="slidenum">
              <a:rPr lang="en-US" altLang="en-US"/>
              <a:pPr>
                <a:defRPr/>
              </a:pPr>
              <a:t>‹#›</a:t>
            </a:fld>
            <a:endParaRPr lang="en-US" altLang="en-US"/>
          </a:p>
        </p:txBody>
      </p:sp>
    </p:spTree>
    <p:extLst>
      <p:ext uri="{BB962C8B-B14F-4D97-AF65-F5344CB8AC3E}">
        <p14:creationId xmlns:p14="http://schemas.microsoft.com/office/powerpoint/2010/main" val="3769591798"/>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2537611005"/>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D94B797-F072-42BA-8534-77D8385604C5}" type="slidenum">
              <a:rPr lang="en-US" altLang="en-US"/>
              <a:pPr>
                <a:defRPr/>
              </a:pPr>
              <a:t>‹#›</a:t>
            </a:fld>
            <a:endParaRPr lang="en-US" altLang="en-US"/>
          </a:p>
        </p:txBody>
      </p:sp>
    </p:spTree>
    <p:extLst>
      <p:ext uri="{BB962C8B-B14F-4D97-AF65-F5344CB8AC3E}">
        <p14:creationId xmlns:p14="http://schemas.microsoft.com/office/powerpoint/2010/main" val="3342993727"/>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3F0A4534-CD11-4936-976F-32ECE34FD1C3}" type="slidenum">
              <a:rPr lang="en-US" altLang="en-US"/>
              <a:pPr>
                <a:defRPr/>
              </a:pPr>
              <a:t>‹#›</a:t>
            </a:fld>
            <a:endParaRPr lang="en-US" altLang="en-US"/>
          </a:p>
        </p:txBody>
      </p:sp>
    </p:spTree>
    <p:extLst>
      <p:ext uri="{BB962C8B-B14F-4D97-AF65-F5344CB8AC3E}">
        <p14:creationId xmlns:p14="http://schemas.microsoft.com/office/powerpoint/2010/main" val="2967665356"/>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A82B8213-0F6B-4E1D-BF51-71BD0201A50D}" type="slidenum">
              <a:rPr lang="en-US" altLang="en-US"/>
              <a:pPr>
                <a:defRPr/>
              </a:pPr>
              <a:t>‹#›</a:t>
            </a:fld>
            <a:endParaRPr lang="en-US" altLang="en-US"/>
          </a:p>
        </p:txBody>
      </p:sp>
    </p:spTree>
    <p:extLst>
      <p:ext uri="{BB962C8B-B14F-4D97-AF65-F5344CB8AC3E}">
        <p14:creationId xmlns:p14="http://schemas.microsoft.com/office/powerpoint/2010/main" val="1258112099"/>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8C4F3F3D-667E-461E-90E4-7B4DA79724BF}" type="slidenum">
              <a:rPr lang="en-US" altLang="en-US"/>
              <a:pPr>
                <a:defRPr/>
              </a:pPr>
              <a:t>‹#›</a:t>
            </a:fld>
            <a:endParaRPr lang="en-US" altLang="en-US"/>
          </a:p>
        </p:txBody>
      </p:sp>
    </p:spTree>
    <p:extLst>
      <p:ext uri="{BB962C8B-B14F-4D97-AF65-F5344CB8AC3E}">
        <p14:creationId xmlns:p14="http://schemas.microsoft.com/office/powerpoint/2010/main" val="2889490075"/>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08913E8E-50E9-4DF9-A66D-6701AC031B5B}" type="slidenum">
              <a:rPr lang="en-US" altLang="en-US"/>
              <a:pPr>
                <a:defRPr/>
              </a:pPr>
              <a:t>‹#›</a:t>
            </a:fld>
            <a:endParaRPr lang="en-US" altLang="en-US"/>
          </a:p>
        </p:txBody>
      </p:sp>
    </p:spTree>
    <p:extLst>
      <p:ext uri="{BB962C8B-B14F-4D97-AF65-F5344CB8AC3E}">
        <p14:creationId xmlns:p14="http://schemas.microsoft.com/office/powerpoint/2010/main" val="2697718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0_Text_Double_Chart">
    <p:spTree>
      <p:nvGrpSpPr>
        <p:cNvPr id="1" name=""/>
        <p:cNvGrpSpPr/>
        <p:nvPr/>
      </p:nvGrpSpPr>
      <p:grpSpPr>
        <a:xfrm>
          <a:off x="0" y="0"/>
          <a:ext cx="0" cy="0"/>
          <a:chOff x="0" y="0"/>
          <a:chExt cx="0" cy="0"/>
        </a:xfrm>
      </p:grpSpPr>
      <p:sp>
        <p:nvSpPr>
          <p:cNvPr id="9"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itchFamily="34" charset="0"/>
                <a:ea typeface="MS PGothic" pitchFamily="34" charset="-128"/>
                <a:cs typeface="Verdana" pitchFamily="34" charset="0"/>
              </a:defRPr>
            </a:lvl1pPr>
          </a:lstStyle>
          <a:p>
            <a:fld id="{EC4AE7D8-4BBC-4623-B2B6-CC396522CE5B}" type="slidenum">
              <a:rPr lang="en-US"/>
              <a:pPr/>
              <a:t>‹#›</a:t>
            </a:fld>
            <a:endParaRPr lang="en-US" dirty="0"/>
          </a:p>
        </p:txBody>
      </p:sp>
      <p:sp>
        <p:nvSpPr>
          <p:cNvPr id="6" name="Title Placeholder 12"/>
          <p:cNvSpPr>
            <a:spLocks noGrp="1"/>
          </p:cNvSpPr>
          <p:nvPr>
            <p:ph type="title"/>
          </p:nvPr>
        </p:nvSpPr>
        <p:spPr>
          <a:xfrm>
            <a:off x="0" y="24384"/>
            <a:ext cx="8915400" cy="356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8" name="Content Placeholder 10"/>
          <p:cNvSpPr>
            <a:spLocks noGrp="1"/>
          </p:cNvSpPr>
          <p:nvPr>
            <p:ph sz="quarter" idx="13"/>
          </p:nvPr>
        </p:nvSpPr>
        <p:spPr>
          <a:xfrm>
            <a:off x="178591" y="627063"/>
            <a:ext cx="8767764" cy="1219200"/>
          </a:xfrm>
          <a:solidFill>
            <a:srgbClr val="8AA3B3">
              <a:alpha val="25000"/>
            </a:srgbClr>
          </a:solidFill>
        </p:spPr>
        <p:txBody>
          <a:bodyPr anchor="ctr">
            <a:noAutofit/>
          </a:bodyPr>
          <a:lstStyle>
            <a:lvl1pPr>
              <a:defRPr sz="1600">
                <a:solidFill>
                  <a:srgbClr val="5E5B45"/>
                </a:solidFill>
              </a:defRPr>
            </a:lvl1pPr>
            <a:lvl2pPr>
              <a:defRPr sz="1600">
                <a:solidFill>
                  <a:srgbClr val="5E5B45"/>
                </a:solidFill>
              </a:defRPr>
            </a:lvl2pPr>
            <a:lvl3pPr>
              <a:defRPr sz="1600">
                <a:solidFill>
                  <a:srgbClr val="5E5B45"/>
                </a:solidFill>
              </a:defRPr>
            </a:lvl3pPr>
            <a:lvl4pPr>
              <a:defRPr sz="1600">
                <a:solidFill>
                  <a:srgbClr val="5E5B45"/>
                </a:solidFill>
              </a:defRPr>
            </a:lvl4pPr>
            <a:lvl5pPr>
              <a:defRPr sz="1600">
                <a:solidFill>
                  <a:srgbClr val="5E5B45"/>
                </a:solidFill>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hart Placeholder 3"/>
          <p:cNvSpPr>
            <a:spLocks noGrp="1"/>
          </p:cNvSpPr>
          <p:nvPr>
            <p:ph type="chart" sz="quarter" idx="14"/>
          </p:nvPr>
        </p:nvSpPr>
        <p:spPr>
          <a:xfrm>
            <a:off x="182339" y="2409720"/>
            <a:ext cx="4317209" cy="3381480"/>
          </a:xfrm>
        </p:spPr>
        <p:txBody>
          <a:bodyPr/>
          <a:lstStyle/>
          <a:p>
            <a:endParaRPr lang="en-US"/>
          </a:p>
        </p:txBody>
      </p:sp>
      <p:sp>
        <p:nvSpPr>
          <p:cNvPr id="13" name="Chart Placeholder 3"/>
          <p:cNvSpPr>
            <a:spLocks noGrp="1"/>
          </p:cNvSpPr>
          <p:nvPr>
            <p:ph type="chart" sz="quarter" idx="15"/>
          </p:nvPr>
        </p:nvSpPr>
        <p:spPr>
          <a:xfrm>
            <a:off x="4629421" y="2409720"/>
            <a:ext cx="4317209" cy="3381480"/>
          </a:xfrm>
        </p:spPr>
        <p:txBody>
          <a:bodyPr/>
          <a:lstStyle/>
          <a:p>
            <a:endParaRPr lang="en-US"/>
          </a:p>
        </p:txBody>
      </p:sp>
      <p:sp>
        <p:nvSpPr>
          <p:cNvPr id="14" name="Text Placeholder 2"/>
          <p:cNvSpPr>
            <a:spLocks noGrp="1"/>
          </p:cNvSpPr>
          <p:nvPr>
            <p:ph type="body" idx="1"/>
          </p:nvPr>
        </p:nvSpPr>
        <p:spPr>
          <a:xfrm>
            <a:off x="177342" y="1987344"/>
            <a:ext cx="4317209" cy="304800"/>
          </a:xfrm>
          <a:prstGeom prst="rect">
            <a:avLst/>
          </a:prstGeom>
          <a:solidFill>
            <a:schemeClr val="accent2"/>
          </a:solidFill>
        </p:spPr>
        <p:txBody>
          <a:bodyPr lIns="91440" anchor="ctr"/>
          <a:lstStyle>
            <a:lvl1pPr marL="0" indent="0" algn="ctr">
              <a:buNone/>
              <a:defRPr sz="12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Text Placeholder 2"/>
          <p:cNvSpPr>
            <a:spLocks noGrp="1"/>
          </p:cNvSpPr>
          <p:nvPr>
            <p:ph type="body" idx="16"/>
          </p:nvPr>
        </p:nvSpPr>
        <p:spPr>
          <a:xfrm>
            <a:off x="4629146" y="1987344"/>
            <a:ext cx="4317209" cy="304800"/>
          </a:xfrm>
          <a:prstGeom prst="rect">
            <a:avLst/>
          </a:prstGeom>
          <a:solidFill>
            <a:schemeClr val="accent2"/>
          </a:solidFill>
        </p:spPr>
        <p:txBody>
          <a:bodyPr lIns="91440" anchor="ctr"/>
          <a:lstStyle>
            <a:lvl1pPr marL="0" indent="0" algn="ctr">
              <a:buNone/>
              <a:defRPr sz="1200" b="1">
                <a:solidFill>
                  <a:schemeClr val="bg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19"/>
          <p:cNvSpPr>
            <a:spLocks noGrp="1"/>
          </p:cNvSpPr>
          <p:nvPr>
            <p:ph type="body" sz="quarter" idx="17" hasCustomPrompt="1"/>
          </p:nvPr>
        </p:nvSpPr>
        <p:spPr>
          <a:xfrm>
            <a:off x="182339" y="5927743"/>
            <a:ext cx="8769013" cy="241677"/>
          </a:xfrm>
        </p:spPr>
        <p:txBody>
          <a:bodyPr>
            <a:normAutofit/>
          </a:bodyPr>
          <a:lstStyle>
            <a:lvl1pPr marL="0" indent="0">
              <a:buFontTx/>
              <a:buNone/>
              <a:defRPr sz="800" baseline="0">
                <a:latin typeface="+mn-lt"/>
              </a:defRPr>
            </a:lvl1pPr>
          </a:lstStyle>
          <a:p>
            <a:pPr lvl="0"/>
            <a:r>
              <a:rPr lang="en-US" dirty="0" smtClean="0"/>
              <a:t>Click to enter Source line</a:t>
            </a:r>
            <a:endParaRPr lang="en-US" dirty="0"/>
          </a:p>
        </p:txBody>
      </p:sp>
    </p:spTree>
    <p:extLst>
      <p:ext uri="{BB962C8B-B14F-4D97-AF65-F5344CB8AC3E}">
        <p14:creationId xmlns:p14="http://schemas.microsoft.com/office/powerpoint/2010/main" val="2263995274"/>
      </p:ext>
    </p:extLst>
  </p:cSld>
  <p:clrMapOvr>
    <a:masterClrMapping/>
  </p:clrMapOvr>
  <p:timing>
    <p:tnLst>
      <p:par>
        <p:cTn id="1" dur="indefinite" restart="never" nodeType="tmRoot"/>
      </p:par>
    </p:tnLst>
  </p:timing>
</p:sldLayout>
</file>

<file path=ppt/slideLayouts/slideLayout1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5D46B1C1-A9C2-4BD9-9889-BD2E4052CFD6}" type="slidenum">
              <a:rPr lang="en-US" altLang="en-US"/>
              <a:pPr>
                <a:defRPr/>
              </a:pPr>
              <a:t>‹#›</a:t>
            </a:fld>
            <a:endParaRPr lang="en-US" altLang="en-US"/>
          </a:p>
        </p:txBody>
      </p:sp>
    </p:spTree>
    <p:extLst>
      <p:ext uri="{BB962C8B-B14F-4D97-AF65-F5344CB8AC3E}">
        <p14:creationId xmlns:p14="http://schemas.microsoft.com/office/powerpoint/2010/main" val="4093957817"/>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62D627E1-26EF-4CD5-B4C5-A152BF521734}" type="slidenum">
              <a:rPr lang="en-US" altLang="en-US"/>
              <a:pPr>
                <a:defRPr/>
              </a:pPr>
              <a:t>‹#›</a:t>
            </a:fld>
            <a:endParaRPr lang="en-US" altLang="en-US"/>
          </a:p>
        </p:txBody>
      </p:sp>
    </p:spTree>
    <p:extLst>
      <p:ext uri="{BB962C8B-B14F-4D97-AF65-F5344CB8AC3E}">
        <p14:creationId xmlns:p14="http://schemas.microsoft.com/office/powerpoint/2010/main" val="2939620823"/>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99BBD105-883C-4600-8264-C0B6B229E794}" type="slidenum">
              <a:rPr lang="en-US" altLang="en-US"/>
              <a:pPr>
                <a:defRPr/>
              </a:pPr>
              <a:t>‹#›</a:t>
            </a:fld>
            <a:endParaRPr lang="en-US" altLang="en-US"/>
          </a:p>
        </p:txBody>
      </p:sp>
    </p:spTree>
    <p:extLst>
      <p:ext uri="{BB962C8B-B14F-4D97-AF65-F5344CB8AC3E}">
        <p14:creationId xmlns:p14="http://schemas.microsoft.com/office/powerpoint/2010/main" val="1537811871"/>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9F422BB0-F714-4E7A-8588-A69E22DBF997}" type="slidenum">
              <a:rPr lang="en-US" altLang="en-US"/>
              <a:pPr>
                <a:defRPr/>
              </a:pPr>
              <a:t>‹#›</a:t>
            </a:fld>
            <a:endParaRPr lang="en-US" altLang="en-US"/>
          </a:p>
        </p:txBody>
      </p:sp>
    </p:spTree>
    <p:extLst>
      <p:ext uri="{BB962C8B-B14F-4D97-AF65-F5344CB8AC3E}">
        <p14:creationId xmlns:p14="http://schemas.microsoft.com/office/powerpoint/2010/main" val="3038024840"/>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CFCA8096-D81C-46AC-822E-D23968AEDCF6}" type="slidenum">
              <a:rPr lang="en-US" altLang="en-US"/>
              <a:pPr>
                <a:defRPr/>
              </a:pPr>
              <a:t>‹#›</a:t>
            </a:fld>
            <a:endParaRPr lang="en-US" altLang="en-US"/>
          </a:p>
        </p:txBody>
      </p:sp>
    </p:spTree>
    <p:extLst>
      <p:ext uri="{BB962C8B-B14F-4D97-AF65-F5344CB8AC3E}">
        <p14:creationId xmlns:p14="http://schemas.microsoft.com/office/powerpoint/2010/main" val="3568437874"/>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Wachovia Celeste Caps" pitchFamily="18" charset="0"/>
              </a:defRPr>
            </a:lvl1pPr>
            <a:lvl2pPr marL="742950" indent="-285750" eaLnBrk="0" hangingPunct="0">
              <a:defRPr b="1">
                <a:solidFill>
                  <a:schemeClr val="tx1"/>
                </a:solidFill>
                <a:latin typeface="Wachovia Celeste Caps" pitchFamily="18" charset="0"/>
              </a:defRPr>
            </a:lvl2pPr>
            <a:lvl3pPr marL="1143000" indent="-228600" eaLnBrk="0" hangingPunct="0">
              <a:defRPr b="1">
                <a:solidFill>
                  <a:schemeClr val="tx1"/>
                </a:solidFill>
                <a:latin typeface="Wachovia Celeste Caps" pitchFamily="18" charset="0"/>
              </a:defRPr>
            </a:lvl3pPr>
            <a:lvl4pPr marL="1600200" indent="-228600" eaLnBrk="0" hangingPunct="0">
              <a:defRPr b="1">
                <a:solidFill>
                  <a:schemeClr val="tx1"/>
                </a:solidFill>
                <a:latin typeface="Wachovia Celeste Caps" pitchFamily="18" charset="0"/>
              </a:defRPr>
            </a:lvl4pPr>
            <a:lvl5pPr marL="2057400" indent="-228600" eaLnBrk="0" hangingPunct="0">
              <a:defRPr b="1">
                <a:solidFill>
                  <a:schemeClr val="tx1"/>
                </a:solidFill>
                <a:latin typeface="Wachovia Celeste Caps" pitchFamily="18" charset="0"/>
              </a:defRPr>
            </a:lvl5pPr>
            <a:lvl6pPr marL="2514600" indent="-228600" eaLnBrk="0" fontAlgn="base" hangingPunct="0">
              <a:spcBef>
                <a:spcPct val="0"/>
              </a:spcBef>
              <a:spcAft>
                <a:spcPct val="0"/>
              </a:spcAft>
              <a:defRPr b="1">
                <a:solidFill>
                  <a:schemeClr val="tx1"/>
                </a:solidFill>
                <a:latin typeface="Wachovia Celeste Caps" pitchFamily="18" charset="0"/>
              </a:defRPr>
            </a:lvl6pPr>
            <a:lvl7pPr marL="2971800" indent="-228600" eaLnBrk="0" fontAlgn="base" hangingPunct="0">
              <a:spcBef>
                <a:spcPct val="0"/>
              </a:spcBef>
              <a:spcAft>
                <a:spcPct val="0"/>
              </a:spcAft>
              <a:defRPr b="1">
                <a:solidFill>
                  <a:schemeClr val="tx1"/>
                </a:solidFill>
                <a:latin typeface="Wachovia Celeste Caps" pitchFamily="18" charset="0"/>
              </a:defRPr>
            </a:lvl7pPr>
            <a:lvl8pPr marL="3429000" indent="-228600" eaLnBrk="0" fontAlgn="base" hangingPunct="0">
              <a:spcBef>
                <a:spcPct val="0"/>
              </a:spcBef>
              <a:spcAft>
                <a:spcPct val="0"/>
              </a:spcAft>
              <a:defRPr b="1">
                <a:solidFill>
                  <a:schemeClr val="tx1"/>
                </a:solidFill>
                <a:latin typeface="Wachovia Celeste Caps" pitchFamily="18" charset="0"/>
              </a:defRPr>
            </a:lvl8pPr>
            <a:lvl9pPr marL="3886200" indent="-228600" eaLnBrk="0" fontAlgn="base" hangingPunct="0">
              <a:spcBef>
                <a:spcPct val="0"/>
              </a:spcBef>
              <a:spcAft>
                <a:spcPct val="0"/>
              </a:spcAft>
              <a:defRPr b="1">
                <a:solidFill>
                  <a:schemeClr val="tx1"/>
                </a:solidFill>
                <a:latin typeface="Wachovia Celeste Caps" pitchFamily="18"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33799" name="Rectangle 7"/>
          <p:cNvSpPr>
            <a:spLocks noGrp="1" noChangeArrowheads="1"/>
          </p:cNvSpPr>
          <p:nvPr>
            <p:ph type="subTitle" sz="quarter" idx="1"/>
          </p:nvPr>
        </p:nvSpPr>
        <p:spPr>
          <a:xfrm>
            <a:off x="322265" y="2838451"/>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1640388326"/>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9E3C5954-9C6D-4556-9D4C-760C91FD22E6}" type="slidenum">
              <a:rPr lang="en-US" altLang="en-US"/>
              <a:pPr>
                <a:defRPr/>
              </a:pPr>
              <a:t>‹#›</a:t>
            </a:fld>
            <a:endParaRPr lang="en-US" altLang="en-US"/>
          </a:p>
        </p:txBody>
      </p:sp>
    </p:spTree>
    <p:extLst>
      <p:ext uri="{BB962C8B-B14F-4D97-AF65-F5344CB8AC3E}">
        <p14:creationId xmlns:p14="http://schemas.microsoft.com/office/powerpoint/2010/main" val="3568106136"/>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DFDB013A-B179-4685-8821-2A344D269605}" type="slidenum">
              <a:rPr lang="en-US" altLang="en-US"/>
              <a:pPr>
                <a:defRPr/>
              </a:pPr>
              <a:t>‹#›</a:t>
            </a:fld>
            <a:endParaRPr lang="en-US" altLang="en-US"/>
          </a:p>
        </p:txBody>
      </p:sp>
    </p:spTree>
    <p:extLst>
      <p:ext uri="{BB962C8B-B14F-4D97-AF65-F5344CB8AC3E}">
        <p14:creationId xmlns:p14="http://schemas.microsoft.com/office/powerpoint/2010/main" val="421278072"/>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4699ADB6-47EB-4348-AA60-667046A56DB9}" type="slidenum">
              <a:rPr lang="en-US" altLang="en-US"/>
              <a:pPr>
                <a:defRPr/>
              </a:pPr>
              <a:t>‹#›</a:t>
            </a:fld>
            <a:endParaRPr lang="en-US" altLang="en-US"/>
          </a:p>
        </p:txBody>
      </p:sp>
    </p:spTree>
    <p:extLst>
      <p:ext uri="{BB962C8B-B14F-4D97-AF65-F5344CB8AC3E}">
        <p14:creationId xmlns:p14="http://schemas.microsoft.com/office/powerpoint/2010/main" val="2324033004"/>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A9A22D4F-1565-4DA4-ADDC-6CC9246914EC}" type="slidenum">
              <a:rPr lang="en-US" altLang="en-US"/>
              <a:pPr>
                <a:defRPr/>
              </a:pPr>
              <a:t>‹#›</a:t>
            </a:fld>
            <a:endParaRPr lang="en-US" altLang="en-US"/>
          </a:p>
        </p:txBody>
      </p:sp>
    </p:spTree>
    <p:extLst>
      <p:ext uri="{BB962C8B-B14F-4D97-AF65-F5344CB8AC3E}">
        <p14:creationId xmlns:p14="http://schemas.microsoft.com/office/powerpoint/2010/main" val="39068839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149B425-9D15-4079-824A-3C3FAB10D7E6}"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EC2F056-444D-4B4D-A02D-8A03291216E6}" type="slidenum">
              <a:rPr lang="en-US" altLang="en-US"/>
              <a:pPr>
                <a:defRPr/>
              </a:pPr>
              <a:t>‹#›</a:t>
            </a:fld>
            <a:endParaRPr lang="en-US" altLang="en-US"/>
          </a:p>
        </p:txBody>
      </p:sp>
    </p:spTree>
    <p:extLst>
      <p:ext uri="{BB962C8B-B14F-4D97-AF65-F5344CB8AC3E}">
        <p14:creationId xmlns:p14="http://schemas.microsoft.com/office/powerpoint/2010/main" val="3344975725"/>
      </p:ext>
    </p:extLst>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3103B703-4CEA-4882-A737-B93B4A8A658C}" type="slidenum">
              <a:rPr lang="en-US" altLang="en-US"/>
              <a:pPr>
                <a:defRPr/>
              </a:pPr>
              <a:t>‹#›</a:t>
            </a:fld>
            <a:endParaRPr lang="en-US" altLang="en-US"/>
          </a:p>
        </p:txBody>
      </p:sp>
    </p:spTree>
    <p:extLst>
      <p:ext uri="{BB962C8B-B14F-4D97-AF65-F5344CB8AC3E}">
        <p14:creationId xmlns:p14="http://schemas.microsoft.com/office/powerpoint/2010/main" val="106215270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D618064A-43E6-4227-836E-F218FCA14A33}" type="slidenum">
              <a:rPr lang="en-US" altLang="en-US"/>
              <a:pPr>
                <a:defRPr/>
              </a:pPr>
              <a:t>‹#›</a:t>
            </a:fld>
            <a:endParaRPr lang="en-US" altLang="en-US"/>
          </a:p>
        </p:txBody>
      </p:sp>
    </p:spTree>
    <p:extLst>
      <p:ext uri="{BB962C8B-B14F-4D97-AF65-F5344CB8AC3E}">
        <p14:creationId xmlns:p14="http://schemas.microsoft.com/office/powerpoint/2010/main" val="3327364185"/>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86AC84F-A68A-4B1E-878A-BFE0C0859F8D}" type="slidenum">
              <a:rPr lang="en-US" altLang="en-US"/>
              <a:pPr>
                <a:defRPr/>
              </a:pPr>
              <a:t>‹#›</a:t>
            </a:fld>
            <a:endParaRPr lang="en-US" altLang="en-US"/>
          </a:p>
        </p:txBody>
      </p:sp>
    </p:spTree>
    <p:extLst>
      <p:ext uri="{BB962C8B-B14F-4D97-AF65-F5344CB8AC3E}">
        <p14:creationId xmlns:p14="http://schemas.microsoft.com/office/powerpoint/2010/main" val="1510341805"/>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ABD2420E-E179-4F5A-B918-B006179FDA22}" type="slidenum">
              <a:rPr lang="en-US" altLang="en-US"/>
              <a:pPr>
                <a:defRPr/>
              </a:pPr>
              <a:t>‹#›</a:t>
            </a:fld>
            <a:endParaRPr lang="en-US" altLang="en-US"/>
          </a:p>
        </p:txBody>
      </p:sp>
    </p:spTree>
    <p:extLst>
      <p:ext uri="{BB962C8B-B14F-4D97-AF65-F5344CB8AC3E}">
        <p14:creationId xmlns:p14="http://schemas.microsoft.com/office/powerpoint/2010/main" val="1184345498"/>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9CE90F5E-6551-4716-8416-879D18472A0A}" type="slidenum">
              <a:rPr lang="en-US" altLang="en-US"/>
              <a:pPr>
                <a:defRPr/>
              </a:pPr>
              <a:t>‹#›</a:t>
            </a:fld>
            <a:endParaRPr lang="en-US" altLang="en-US"/>
          </a:p>
        </p:txBody>
      </p:sp>
    </p:spTree>
    <p:extLst>
      <p:ext uri="{BB962C8B-B14F-4D97-AF65-F5344CB8AC3E}">
        <p14:creationId xmlns:p14="http://schemas.microsoft.com/office/powerpoint/2010/main" val="581891879"/>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10E0A3A-CD87-4F08-9AA6-CB7DB0242956}" type="slidenum">
              <a:rPr lang="en-US" altLang="en-US"/>
              <a:pPr>
                <a:defRPr/>
              </a:pPr>
              <a:t>‹#›</a:t>
            </a:fld>
            <a:endParaRPr lang="en-US" altLang="en-US"/>
          </a:p>
        </p:txBody>
      </p:sp>
    </p:spTree>
    <p:extLst>
      <p:ext uri="{BB962C8B-B14F-4D97-AF65-F5344CB8AC3E}">
        <p14:creationId xmlns:p14="http://schemas.microsoft.com/office/powerpoint/2010/main" val="4193265089"/>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Arial" charset="0"/>
            </a:endParaRPr>
          </a:p>
        </p:txBody>
      </p:sp>
      <p:sp>
        <p:nvSpPr>
          <p:cNvPr id="33794" name="Rectangle 2"/>
          <p:cNvSpPr>
            <a:spLocks noGrp="1" noChangeArrowheads="1"/>
          </p:cNvSpPr>
          <p:nvPr>
            <p:ph type="ctrTitle" sz="quarter"/>
          </p:nvPr>
        </p:nvSpPr>
        <p:spPr>
          <a:xfrm>
            <a:off x="322263" y="1350963"/>
            <a:ext cx="5978525" cy="1236662"/>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3" y="2838450"/>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2733576105"/>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12562F53-AC35-4A07-BEA1-4DD3B8A48CCE}" type="slidenum">
              <a:rPr lang="en-US" altLang="en-US"/>
              <a:pPr>
                <a:defRPr/>
              </a:pPr>
              <a:t>‹#›</a:t>
            </a:fld>
            <a:endParaRPr lang="en-US" altLang="en-US"/>
          </a:p>
        </p:txBody>
      </p:sp>
    </p:spTree>
    <p:extLst>
      <p:ext uri="{BB962C8B-B14F-4D97-AF65-F5344CB8AC3E}">
        <p14:creationId xmlns:p14="http://schemas.microsoft.com/office/powerpoint/2010/main" val="11047628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8C7D93D5-9BE2-44B5-A2B4-60418F4BE1C1}" type="slidenum">
              <a:rPr lang="en-US" altLang="en-US"/>
              <a:pPr>
                <a:defRPr/>
              </a:pPr>
              <a:t>‹#›</a:t>
            </a:fld>
            <a:endParaRPr lang="en-US" altLang="en-US"/>
          </a:p>
        </p:txBody>
      </p:sp>
    </p:spTree>
    <p:extLst>
      <p:ext uri="{BB962C8B-B14F-4D97-AF65-F5344CB8AC3E}">
        <p14:creationId xmlns:p14="http://schemas.microsoft.com/office/powerpoint/2010/main" val="2030036524"/>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AAC7A6CA-06ED-4CD9-8D2C-1FF8C99C0FEB}" type="slidenum">
              <a:rPr lang="en-US" altLang="en-US"/>
              <a:pPr>
                <a:defRPr/>
              </a:pPr>
              <a:t>‹#›</a:t>
            </a:fld>
            <a:endParaRPr lang="en-US" altLang="en-US"/>
          </a:p>
        </p:txBody>
      </p:sp>
    </p:spTree>
    <p:extLst>
      <p:ext uri="{BB962C8B-B14F-4D97-AF65-F5344CB8AC3E}">
        <p14:creationId xmlns:p14="http://schemas.microsoft.com/office/powerpoint/2010/main" val="7213046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0FB7BFA-A476-4578-AEFC-40D2C21E6A27}"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8A7354D-2F43-4CBB-BA85-8012F90B5117}" type="slidenum">
              <a:rPr lang="en-US" altLang="en-US"/>
              <a:pPr>
                <a:defRPr/>
              </a:pPr>
              <a:t>‹#›</a:t>
            </a:fld>
            <a:endParaRPr lang="en-US" altLang="en-US"/>
          </a:p>
        </p:txBody>
      </p:sp>
    </p:spTree>
    <p:extLst>
      <p:ext uri="{BB962C8B-B14F-4D97-AF65-F5344CB8AC3E}">
        <p14:creationId xmlns:p14="http://schemas.microsoft.com/office/powerpoint/2010/main" val="3684230536"/>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503CCE85-E167-4C3A-8286-CDE967674D82}" type="slidenum">
              <a:rPr lang="en-US" altLang="en-US"/>
              <a:pPr>
                <a:defRPr/>
              </a:pPr>
              <a:t>‹#›</a:t>
            </a:fld>
            <a:endParaRPr lang="en-US" altLang="en-US"/>
          </a:p>
        </p:txBody>
      </p:sp>
    </p:spTree>
    <p:extLst>
      <p:ext uri="{BB962C8B-B14F-4D97-AF65-F5344CB8AC3E}">
        <p14:creationId xmlns:p14="http://schemas.microsoft.com/office/powerpoint/2010/main" val="3598524357"/>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3AE16A88-6820-4B0D-8325-BB098A371495}" type="slidenum">
              <a:rPr lang="en-US" altLang="en-US"/>
              <a:pPr>
                <a:defRPr/>
              </a:pPr>
              <a:t>‹#›</a:t>
            </a:fld>
            <a:endParaRPr lang="en-US" altLang="en-US"/>
          </a:p>
        </p:txBody>
      </p:sp>
    </p:spTree>
    <p:extLst>
      <p:ext uri="{BB962C8B-B14F-4D97-AF65-F5344CB8AC3E}">
        <p14:creationId xmlns:p14="http://schemas.microsoft.com/office/powerpoint/2010/main" val="1694666873"/>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8F48E613-5A37-4362-AC50-9C626F4FA39D}" type="slidenum">
              <a:rPr lang="en-US" altLang="en-US"/>
              <a:pPr>
                <a:defRPr/>
              </a:pPr>
              <a:t>‹#›</a:t>
            </a:fld>
            <a:endParaRPr lang="en-US" altLang="en-US"/>
          </a:p>
        </p:txBody>
      </p:sp>
    </p:spTree>
    <p:extLst>
      <p:ext uri="{BB962C8B-B14F-4D97-AF65-F5344CB8AC3E}">
        <p14:creationId xmlns:p14="http://schemas.microsoft.com/office/powerpoint/2010/main" val="2726148406"/>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94FB8A7-D812-4B70-83EA-3F2C4C397838}" type="slidenum">
              <a:rPr lang="en-US" altLang="en-US"/>
              <a:pPr>
                <a:defRPr/>
              </a:pPr>
              <a:t>‹#›</a:t>
            </a:fld>
            <a:endParaRPr lang="en-US" altLang="en-US"/>
          </a:p>
        </p:txBody>
      </p:sp>
    </p:spTree>
    <p:extLst>
      <p:ext uri="{BB962C8B-B14F-4D97-AF65-F5344CB8AC3E}">
        <p14:creationId xmlns:p14="http://schemas.microsoft.com/office/powerpoint/2010/main" val="1968541341"/>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57215B99-4574-404B-8C37-D54B44DBF54D}" type="slidenum">
              <a:rPr lang="en-US" altLang="en-US"/>
              <a:pPr>
                <a:defRPr/>
              </a:pPr>
              <a:t>‹#›</a:t>
            </a:fld>
            <a:endParaRPr lang="en-US" altLang="en-US"/>
          </a:p>
        </p:txBody>
      </p:sp>
    </p:spTree>
    <p:extLst>
      <p:ext uri="{BB962C8B-B14F-4D97-AF65-F5344CB8AC3E}">
        <p14:creationId xmlns:p14="http://schemas.microsoft.com/office/powerpoint/2010/main" val="3212329080"/>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ECA6BB34-506B-4A20-9521-EAAA0E456C10}" type="slidenum">
              <a:rPr lang="en-US" altLang="en-US"/>
              <a:pPr>
                <a:defRPr/>
              </a:pPr>
              <a:t>‹#›</a:t>
            </a:fld>
            <a:endParaRPr lang="en-US" altLang="en-US"/>
          </a:p>
        </p:txBody>
      </p:sp>
    </p:spTree>
    <p:extLst>
      <p:ext uri="{BB962C8B-B14F-4D97-AF65-F5344CB8AC3E}">
        <p14:creationId xmlns:p14="http://schemas.microsoft.com/office/powerpoint/2010/main" val="3901806488"/>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8"/>
            <a:ext cx="2151062" cy="6140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8"/>
            <a:ext cx="6305551" cy="6140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8C47742E-E7BF-4844-8D1B-DE4A815D5725}" type="slidenum">
              <a:rPr lang="en-US" altLang="en-US"/>
              <a:pPr>
                <a:defRPr/>
              </a:pPr>
              <a:t>‹#›</a:t>
            </a:fld>
            <a:endParaRPr lang="en-US" altLang="en-US"/>
          </a:p>
        </p:txBody>
      </p:sp>
    </p:spTree>
    <p:extLst>
      <p:ext uri="{BB962C8B-B14F-4D97-AF65-F5344CB8AC3E}">
        <p14:creationId xmlns:p14="http://schemas.microsoft.com/office/powerpoint/2010/main" val="1507048926"/>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algn="ctr" eaLnBrk="1" hangingPunct="1">
              <a:defRPr/>
            </a:pPr>
            <a:endParaRPr lang="en-US" altLang="en-US" b="0" dirty="0" smtClean="0">
              <a:solidFill>
                <a:srgbClr val="FFFFFF"/>
              </a:solidFill>
              <a:latin typeface="Georgia" pitchFamily="18" charset="0"/>
            </a:endParaRPr>
          </a:p>
        </p:txBody>
      </p:sp>
      <p:sp>
        <p:nvSpPr>
          <p:cNvPr id="161794" name="Rectangle 2"/>
          <p:cNvSpPr>
            <a:spLocks noGrp="1" noChangeArrowheads="1"/>
          </p:cNvSpPr>
          <p:nvPr>
            <p:ph type="ctrTitle" sz="quarter"/>
          </p:nvPr>
        </p:nvSpPr>
        <p:spPr>
          <a:xfrm>
            <a:off x="322263" y="1350963"/>
            <a:ext cx="5978525" cy="1236662"/>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161795" name="Rectangle 3"/>
          <p:cNvSpPr>
            <a:spLocks noGrp="1" noChangeArrowheads="1"/>
          </p:cNvSpPr>
          <p:nvPr>
            <p:ph type="subTitle" sz="quarter" idx="1"/>
          </p:nvPr>
        </p:nvSpPr>
        <p:spPr>
          <a:xfrm>
            <a:off x="322263" y="2838450"/>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941346792"/>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00A781EC-6EB2-40D2-81C1-1F9BF8EDE650}" type="slidenum">
              <a:rPr lang="en-US" altLang="en-US"/>
              <a:pPr>
                <a:defRPr/>
              </a:pPr>
              <a:t>‹#›</a:t>
            </a:fld>
            <a:endParaRPr lang="en-US" altLang="en-US"/>
          </a:p>
        </p:txBody>
      </p:sp>
    </p:spTree>
    <p:extLst>
      <p:ext uri="{BB962C8B-B14F-4D97-AF65-F5344CB8AC3E}">
        <p14:creationId xmlns:p14="http://schemas.microsoft.com/office/powerpoint/2010/main" val="234420961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5642433D-7FDC-468D-BC5F-531AC4CB79FF}" type="slidenum">
              <a:rPr lang="en-US" altLang="en-US"/>
              <a:pPr>
                <a:defRPr/>
              </a:pPr>
              <a:t>‹#›</a:t>
            </a:fld>
            <a:endParaRPr lang="en-US" altLang="en-US"/>
          </a:p>
        </p:txBody>
      </p:sp>
    </p:spTree>
    <p:extLst>
      <p:ext uri="{BB962C8B-B14F-4D97-AF65-F5344CB8AC3E}">
        <p14:creationId xmlns:p14="http://schemas.microsoft.com/office/powerpoint/2010/main" val="5883182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CF09921-CEBB-4F94-837A-AF84094E27AC}"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742FC9D-348C-44B2-86AC-5BFF3EE46C64}" type="slidenum">
              <a:rPr lang="en-US" altLang="en-US"/>
              <a:pPr>
                <a:defRPr/>
              </a:pPr>
              <a:t>‹#›</a:t>
            </a:fld>
            <a:endParaRPr lang="en-US" altLang="en-US"/>
          </a:p>
        </p:txBody>
      </p:sp>
    </p:spTree>
    <p:extLst>
      <p:ext uri="{BB962C8B-B14F-4D97-AF65-F5344CB8AC3E}">
        <p14:creationId xmlns:p14="http://schemas.microsoft.com/office/powerpoint/2010/main" val="3468765912"/>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32AD1290-247C-483D-B870-55FA77713849}" type="slidenum">
              <a:rPr lang="en-US" altLang="en-US"/>
              <a:pPr>
                <a:defRPr/>
              </a:pPr>
              <a:t>‹#›</a:t>
            </a:fld>
            <a:endParaRPr lang="en-US" altLang="en-US"/>
          </a:p>
        </p:txBody>
      </p:sp>
    </p:spTree>
    <p:extLst>
      <p:ext uri="{BB962C8B-B14F-4D97-AF65-F5344CB8AC3E}">
        <p14:creationId xmlns:p14="http://schemas.microsoft.com/office/powerpoint/2010/main" val="1804310148"/>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51D550BF-8A26-4923-A6AF-0DA5B24991FF}" type="slidenum">
              <a:rPr lang="en-US" altLang="en-US"/>
              <a:pPr>
                <a:defRPr/>
              </a:pPr>
              <a:t>‹#›</a:t>
            </a:fld>
            <a:endParaRPr lang="en-US" altLang="en-US"/>
          </a:p>
        </p:txBody>
      </p:sp>
    </p:spTree>
    <p:extLst>
      <p:ext uri="{BB962C8B-B14F-4D97-AF65-F5344CB8AC3E}">
        <p14:creationId xmlns:p14="http://schemas.microsoft.com/office/powerpoint/2010/main" val="3756615561"/>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F2999B6B-563B-462F-816E-70C15BA1A69A}" type="slidenum">
              <a:rPr lang="en-US" altLang="en-US"/>
              <a:pPr>
                <a:defRPr/>
              </a:pPr>
              <a:t>‹#›</a:t>
            </a:fld>
            <a:endParaRPr lang="en-US" altLang="en-US"/>
          </a:p>
        </p:txBody>
      </p:sp>
    </p:spTree>
    <p:extLst>
      <p:ext uri="{BB962C8B-B14F-4D97-AF65-F5344CB8AC3E}">
        <p14:creationId xmlns:p14="http://schemas.microsoft.com/office/powerpoint/2010/main" val="1308755404"/>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6315A510-25D3-4D88-BED0-F8853C737DFD}" type="slidenum">
              <a:rPr lang="en-US" altLang="en-US"/>
              <a:pPr>
                <a:defRPr/>
              </a:pPr>
              <a:t>‹#›</a:t>
            </a:fld>
            <a:endParaRPr lang="en-US" altLang="en-US"/>
          </a:p>
        </p:txBody>
      </p:sp>
    </p:spTree>
    <p:extLst>
      <p:ext uri="{BB962C8B-B14F-4D97-AF65-F5344CB8AC3E}">
        <p14:creationId xmlns:p14="http://schemas.microsoft.com/office/powerpoint/2010/main" val="1167849070"/>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F50690C5-AA82-4879-8A3E-3D0F3C023F1C}" type="slidenum">
              <a:rPr lang="en-US" altLang="en-US"/>
              <a:pPr>
                <a:defRPr/>
              </a:pPr>
              <a:t>‹#›</a:t>
            </a:fld>
            <a:endParaRPr lang="en-US" altLang="en-US"/>
          </a:p>
        </p:txBody>
      </p:sp>
    </p:spTree>
    <p:extLst>
      <p:ext uri="{BB962C8B-B14F-4D97-AF65-F5344CB8AC3E}">
        <p14:creationId xmlns:p14="http://schemas.microsoft.com/office/powerpoint/2010/main" val="2904837659"/>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F9FF162E-E9BC-4644-AC2C-387C61C4FD5B}" type="slidenum">
              <a:rPr lang="en-US" altLang="en-US"/>
              <a:pPr>
                <a:defRPr/>
              </a:pPr>
              <a:t>‹#›</a:t>
            </a:fld>
            <a:endParaRPr lang="en-US" altLang="en-US"/>
          </a:p>
        </p:txBody>
      </p:sp>
    </p:spTree>
    <p:extLst>
      <p:ext uri="{BB962C8B-B14F-4D97-AF65-F5344CB8AC3E}">
        <p14:creationId xmlns:p14="http://schemas.microsoft.com/office/powerpoint/2010/main" val="3502542112"/>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4F5D9AD-E8FA-4C85-A99D-570CB706C9A4}" type="slidenum">
              <a:rPr lang="en-US" altLang="en-US"/>
              <a:pPr>
                <a:defRPr/>
              </a:pPr>
              <a:t>‹#›</a:t>
            </a:fld>
            <a:endParaRPr lang="en-US" altLang="en-US"/>
          </a:p>
        </p:txBody>
      </p:sp>
    </p:spTree>
    <p:extLst>
      <p:ext uri="{BB962C8B-B14F-4D97-AF65-F5344CB8AC3E}">
        <p14:creationId xmlns:p14="http://schemas.microsoft.com/office/powerpoint/2010/main" val="2849654738"/>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8"/>
            <a:ext cx="2151062" cy="6140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8"/>
            <a:ext cx="6305551" cy="6140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AA9307BF-A734-4B5F-B43A-317883C73507}" type="slidenum">
              <a:rPr lang="en-US" altLang="en-US"/>
              <a:pPr>
                <a:defRPr/>
              </a:pPr>
              <a:t>‹#›</a:t>
            </a:fld>
            <a:endParaRPr lang="en-US" altLang="en-US"/>
          </a:p>
        </p:txBody>
      </p:sp>
    </p:spTree>
    <p:extLst>
      <p:ext uri="{BB962C8B-B14F-4D97-AF65-F5344CB8AC3E}">
        <p14:creationId xmlns:p14="http://schemas.microsoft.com/office/powerpoint/2010/main" val="3590725953"/>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4" name="Line 7"/>
          <p:cNvSpPr>
            <a:spLocks noChangeShapeType="1"/>
          </p:cNvSpPr>
          <p:nvPr userDrawn="1"/>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5" name="Line 7"/>
          <p:cNvSpPr>
            <a:spLocks noChangeShapeType="1"/>
          </p:cNvSpPr>
          <p:nvPr userDrawn="1"/>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10" name="Title Placeholder 12"/>
          <p:cNvSpPr>
            <a:spLocks noGrp="1"/>
          </p:cNvSpPr>
          <p:nvPr>
            <p:ph type="title"/>
          </p:nvPr>
        </p:nvSpPr>
        <p:spPr>
          <a:xfrm>
            <a:off x="0" y="24384"/>
            <a:ext cx="8613648" cy="356616"/>
          </a:xfrm>
          <a:prstGeom prst="rect">
            <a:avLst/>
          </a:prstGeom>
        </p:spPr>
        <p:txBody>
          <a:bodyPr lIns="91440" tIns="45720" rIns="91440" bIns="45720" rtlCol="0" anchor="ctr">
            <a:normAutofit/>
          </a:bodyPr>
          <a:lstStyle/>
          <a:p>
            <a:r>
              <a:rPr lang="en-US" smtClean="0"/>
              <a:t>Click to edit Master title style</a:t>
            </a:r>
            <a:endParaRPr lang="en-US" dirty="0"/>
          </a:p>
        </p:txBody>
      </p:sp>
      <p:sp>
        <p:nvSpPr>
          <p:cNvPr id="11" name="Text Placeholder 8"/>
          <p:cNvSpPr>
            <a:spLocks noGrp="1"/>
          </p:cNvSpPr>
          <p:nvPr>
            <p:ph type="body" sz="quarter" idx="16"/>
          </p:nvPr>
        </p:nvSpPr>
        <p:spPr>
          <a:xfrm>
            <a:off x="228600" y="533400"/>
            <a:ext cx="8686800" cy="304800"/>
          </a:xfrm>
        </p:spPr>
        <p:txBody>
          <a:bodyPr lIns="0" rIns="0">
            <a:noAutofit/>
          </a:bodyPr>
          <a:lstStyle>
            <a:lvl1pPr marL="0" marR="0" indent="0" algn="l" defTabSz="914400" eaLnBrk="1" fontAlgn="auto" latinLnBrk="0" hangingPunct="1">
              <a:lnSpc>
                <a:spcPct val="100000"/>
              </a:lnSpc>
              <a:spcBef>
                <a:spcPts val="0"/>
              </a:spcBef>
              <a:spcAft>
                <a:spcPts val="0"/>
              </a:spcAft>
              <a:buClrTx/>
              <a:buSzTx/>
              <a:buFontTx/>
              <a:buNone/>
              <a:tabLst/>
              <a:defRPr sz="1400"/>
            </a:lvl1pPr>
          </a:lstStyle>
          <a:p>
            <a:pPr lvl="0"/>
            <a:r>
              <a:rPr lang="en-US" smtClean="0"/>
              <a:t>Click to edit Master text styles</a:t>
            </a:r>
          </a:p>
          <a:p>
            <a:pPr lvl="1"/>
            <a:r>
              <a:rPr lang="en-US" smtClean="0"/>
              <a:t>Second level</a:t>
            </a:r>
          </a:p>
        </p:txBody>
      </p:sp>
      <p:sp>
        <p:nvSpPr>
          <p:cNvPr id="6" name="Rectangle 4"/>
          <p:cNvSpPr>
            <a:spLocks noGrp="1" noChangeArrowheads="1"/>
          </p:cNvSpPr>
          <p:nvPr>
            <p:ph type="sldNum" sz="quarter" idx="17"/>
          </p:nvPr>
        </p:nvSpPr>
        <p:spPr>
          <a:ln>
            <a:miter lim="800000"/>
            <a:headEnd/>
            <a:tailEnd/>
          </a:ln>
        </p:spPr>
        <p:txBody>
          <a:bodyPr/>
          <a:lstStyle>
            <a:lvl1pPr>
              <a:defRPr/>
            </a:lvl1pPr>
          </a:lstStyle>
          <a:p>
            <a:pPr>
              <a:defRPr/>
            </a:pPr>
            <a:fld id="{1A496362-F73B-4906-B286-81C2C0BA829E}" type="slidenum">
              <a:rPr lang="en-US" altLang="en-US"/>
              <a:pPr>
                <a:defRPr/>
              </a:pPr>
              <a:t>‹#›</a:t>
            </a:fld>
            <a:endParaRPr lang="en-US" altLang="en-US"/>
          </a:p>
        </p:txBody>
      </p:sp>
    </p:spTree>
    <p:extLst>
      <p:ext uri="{BB962C8B-B14F-4D97-AF65-F5344CB8AC3E}">
        <p14:creationId xmlns:p14="http://schemas.microsoft.com/office/powerpoint/2010/main" val="268902523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3" y="1350963"/>
            <a:ext cx="5978525" cy="1236662"/>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3" y="2838450"/>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15685128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9250A73E-83C0-4649-8BD2-DA23F1B18419}"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0D8D04-8555-4433-BC11-71D42D0C4AE3}" type="slidenum">
              <a:rPr lang="en-US" altLang="en-US"/>
              <a:pPr>
                <a:defRPr/>
              </a:pPr>
              <a:t>‹#›</a:t>
            </a:fld>
            <a:endParaRPr lang="en-US" altLang="en-US"/>
          </a:p>
        </p:txBody>
      </p:sp>
    </p:spTree>
    <p:extLst>
      <p:ext uri="{BB962C8B-B14F-4D97-AF65-F5344CB8AC3E}">
        <p14:creationId xmlns:p14="http://schemas.microsoft.com/office/powerpoint/2010/main" val="23877773"/>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9006CC1D-2E28-4E8E-AB29-2CE052705821}" type="slidenum">
              <a:rPr lang="en-US" altLang="en-US"/>
              <a:pPr>
                <a:defRPr/>
              </a:pPr>
              <a:t>‹#›</a:t>
            </a:fld>
            <a:endParaRPr lang="en-US" altLang="en-US"/>
          </a:p>
        </p:txBody>
      </p:sp>
    </p:spTree>
    <p:extLst>
      <p:ext uri="{BB962C8B-B14F-4D97-AF65-F5344CB8AC3E}">
        <p14:creationId xmlns:p14="http://schemas.microsoft.com/office/powerpoint/2010/main" val="631155732"/>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4842A6E4-1991-4522-B342-23A48B3BABF7}" type="slidenum">
              <a:rPr lang="en-US" altLang="en-US"/>
              <a:pPr>
                <a:defRPr/>
              </a:pPr>
              <a:t>‹#›</a:t>
            </a:fld>
            <a:endParaRPr lang="en-US" altLang="en-US"/>
          </a:p>
        </p:txBody>
      </p:sp>
    </p:spTree>
    <p:extLst>
      <p:ext uri="{BB962C8B-B14F-4D97-AF65-F5344CB8AC3E}">
        <p14:creationId xmlns:p14="http://schemas.microsoft.com/office/powerpoint/2010/main" val="352671701"/>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070AAF55-975F-49E5-B054-88406F873EC1}" type="slidenum">
              <a:rPr lang="en-US" altLang="en-US"/>
              <a:pPr>
                <a:defRPr/>
              </a:pPr>
              <a:t>‹#›</a:t>
            </a:fld>
            <a:endParaRPr lang="en-US" altLang="en-US"/>
          </a:p>
        </p:txBody>
      </p:sp>
    </p:spTree>
    <p:extLst>
      <p:ext uri="{BB962C8B-B14F-4D97-AF65-F5344CB8AC3E}">
        <p14:creationId xmlns:p14="http://schemas.microsoft.com/office/powerpoint/2010/main" val="1877304489"/>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52B3562E-BDEE-4AC9-8491-7932A1CE2A0E}" type="slidenum">
              <a:rPr lang="en-US" altLang="en-US"/>
              <a:pPr>
                <a:defRPr/>
              </a:pPr>
              <a:t>‹#›</a:t>
            </a:fld>
            <a:endParaRPr lang="en-US" altLang="en-US"/>
          </a:p>
        </p:txBody>
      </p:sp>
    </p:spTree>
    <p:extLst>
      <p:ext uri="{BB962C8B-B14F-4D97-AF65-F5344CB8AC3E}">
        <p14:creationId xmlns:p14="http://schemas.microsoft.com/office/powerpoint/2010/main" val="2908354146"/>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65DF591C-B59E-4B86-9ACB-BCE226CC30E2}" type="slidenum">
              <a:rPr lang="en-US" altLang="en-US"/>
              <a:pPr>
                <a:defRPr/>
              </a:pPr>
              <a:t>‹#›</a:t>
            </a:fld>
            <a:endParaRPr lang="en-US" altLang="en-US"/>
          </a:p>
        </p:txBody>
      </p:sp>
    </p:spTree>
    <p:extLst>
      <p:ext uri="{BB962C8B-B14F-4D97-AF65-F5344CB8AC3E}">
        <p14:creationId xmlns:p14="http://schemas.microsoft.com/office/powerpoint/2010/main" val="3879123613"/>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4887826"/>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E5FE665E-FB94-40A5-9AE2-C878DAD97616}" type="slidenum">
              <a:rPr lang="en-US" altLang="en-US"/>
              <a:pPr>
                <a:defRPr/>
              </a:pPr>
              <a:t>‹#›</a:t>
            </a:fld>
            <a:endParaRPr lang="en-US" altLang="en-US"/>
          </a:p>
        </p:txBody>
      </p:sp>
    </p:spTree>
    <p:extLst>
      <p:ext uri="{BB962C8B-B14F-4D97-AF65-F5344CB8AC3E}">
        <p14:creationId xmlns:p14="http://schemas.microsoft.com/office/powerpoint/2010/main" val="2519070869"/>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163BF13A-1688-482C-B448-7533599ACB0E}" type="slidenum">
              <a:rPr lang="en-US" altLang="en-US"/>
              <a:pPr>
                <a:defRPr/>
              </a:pPr>
              <a:t>‹#›</a:t>
            </a:fld>
            <a:endParaRPr lang="en-US" altLang="en-US"/>
          </a:p>
        </p:txBody>
      </p:sp>
    </p:spTree>
    <p:extLst>
      <p:ext uri="{BB962C8B-B14F-4D97-AF65-F5344CB8AC3E}">
        <p14:creationId xmlns:p14="http://schemas.microsoft.com/office/powerpoint/2010/main" val="1501874067"/>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37AC484-A690-4CC5-85CD-8FB9348A5705}" type="slidenum">
              <a:rPr lang="en-US" altLang="en-US"/>
              <a:pPr>
                <a:defRPr/>
              </a:pPr>
              <a:t>‹#›</a:t>
            </a:fld>
            <a:endParaRPr lang="en-US" altLang="en-US"/>
          </a:p>
        </p:txBody>
      </p:sp>
    </p:spTree>
    <p:extLst>
      <p:ext uri="{BB962C8B-B14F-4D97-AF65-F5344CB8AC3E}">
        <p14:creationId xmlns:p14="http://schemas.microsoft.com/office/powerpoint/2010/main" val="4172738307"/>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8"/>
            <a:ext cx="2151062" cy="6140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8"/>
            <a:ext cx="6305551" cy="6140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E05962B9-A000-405C-8088-F69E14233F48}" type="slidenum">
              <a:rPr lang="en-US" altLang="en-US"/>
              <a:pPr>
                <a:defRPr/>
              </a:pPr>
              <a:t>‹#›</a:t>
            </a:fld>
            <a:endParaRPr lang="en-US" altLang="en-US"/>
          </a:p>
        </p:txBody>
      </p:sp>
    </p:spTree>
    <p:extLst>
      <p:ext uri="{BB962C8B-B14F-4D97-AF65-F5344CB8AC3E}">
        <p14:creationId xmlns:p14="http://schemas.microsoft.com/office/powerpoint/2010/main" val="2260621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071E119A-4D5A-4FCF-A0F0-BE4B635537B3}"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04C1968-D7EB-4190-9F1B-1F51C7FCF001}" type="slidenum">
              <a:rPr lang="en-US" altLang="en-US"/>
              <a:pPr>
                <a:defRPr/>
              </a:pPr>
              <a:t>‹#›</a:t>
            </a:fld>
            <a:endParaRPr lang="en-US" altLang="en-US"/>
          </a:p>
        </p:txBody>
      </p:sp>
    </p:spTree>
    <p:extLst>
      <p:ext uri="{BB962C8B-B14F-4D97-AF65-F5344CB8AC3E}">
        <p14:creationId xmlns:p14="http://schemas.microsoft.com/office/powerpoint/2010/main" val="1443341119"/>
      </p:ext>
    </p:extLst>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charset="0"/>
                <a:cs typeface="Arial" charset="0"/>
              </a:defRPr>
            </a:lvl1pPr>
            <a:lvl2pPr marL="742950" indent="-285750" eaLnBrk="0" hangingPunct="0">
              <a:defRPr b="1">
                <a:solidFill>
                  <a:schemeClr val="tx1"/>
                </a:solidFill>
                <a:latin typeface="Arial" charset="0"/>
                <a:cs typeface="Arial" charset="0"/>
              </a:defRPr>
            </a:lvl2pPr>
            <a:lvl3pPr marL="1143000" indent="-228600" eaLnBrk="0" hangingPunct="0">
              <a:defRPr b="1">
                <a:solidFill>
                  <a:schemeClr val="tx1"/>
                </a:solidFill>
                <a:latin typeface="Arial" charset="0"/>
                <a:cs typeface="Arial" charset="0"/>
              </a:defRPr>
            </a:lvl3pPr>
            <a:lvl4pPr marL="1600200" indent="-228600" eaLnBrk="0" hangingPunct="0">
              <a:defRPr b="1">
                <a:solidFill>
                  <a:schemeClr val="tx1"/>
                </a:solidFill>
                <a:latin typeface="Arial" charset="0"/>
                <a:cs typeface="Arial" charset="0"/>
              </a:defRPr>
            </a:lvl4pPr>
            <a:lvl5pPr marL="2057400" indent="-228600" eaLnBrk="0" hangingPunct="0">
              <a:defRPr b="1">
                <a:solidFill>
                  <a:schemeClr val="tx1"/>
                </a:solidFill>
                <a:latin typeface="Arial" charset="0"/>
                <a:cs typeface="Arial" charset="0"/>
              </a:defRPr>
            </a:lvl5pPr>
            <a:lvl6pPr marL="2514600" indent="-228600" eaLnBrk="0" fontAlgn="base" hangingPunct="0">
              <a:spcBef>
                <a:spcPct val="0"/>
              </a:spcBef>
              <a:spcAft>
                <a:spcPct val="0"/>
              </a:spcAft>
              <a:defRPr b="1">
                <a:solidFill>
                  <a:schemeClr val="tx1"/>
                </a:solidFill>
                <a:latin typeface="Arial" charset="0"/>
                <a:cs typeface="Arial" charset="0"/>
              </a:defRPr>
            </a:lvl6pPr>
            <a:lvl7pPr marL="2971800" indent="-228600" eaLnBrk="0" fontAlgn="base" hangingPunct="0">
              <a:spcBef>
                <a:spcPct val="0"/>
              </a:spcBef>
              <a:spcAft>
                <a:spcPct val="0"/>
              </a:spcAft>
              <a:defRPr b="1">
                <a:solidFill>
                  <a:schemeClr val="tx1"/>
                </a:solidFill>
                <a:latin typeface="Arial" charset="0"/>
                <a:cs typeface="Arial" charset="0"/>
              </a:defRPr>
            </a:lvl7pPr>
            <a:lvl8pPr marL="3429000" indent="-228600" eaLnBrk="0" fontAlgn="base" hangingPunct="0">
              <a:spcBef>
                <a:spcPct val="0"/>
              </a:spcBef>
              <a:spcAft>
                <a:spcPct val="0"/>
              </a:spcAft>
              <a:defRPr b="1">
                <a:solidFill>
                  <a:schemeClr val="tx1"/>
                </a:solidFill>
                <a:latin typeface="Arial" charset="0"/>
                <a:cs typeface="Arial" charset="0"/>
              </a:defRPr>
            </a:lvl8pPr>
            <a:lvl9pPr marL="3886200" indent="-228600" eaLnBrk="0" fontAlgn="base" hangingPunct="0">
              <a:spcBef>
                <a:spcPct val="0"/>
              </a:spcBef>
              <a:spcAft>
                <a:spcPct val="0"/>
              </a:spcAft>
              <a:defRPr b="1">
                <a:solidFill>
                  <a:schemeClr val="tx1"/>
                </a:solidFill>
                <a:latin typeface="Arial" charset="0"/>
                <a:cs typeface="Arial" charset="0"/>
              </a:defRPr>
            </a:lvl9pPr>
          </a:lstStyle>
          <a:p>
            <a:pPr algn="ctr" eaLnBrk="1" hangingPunct="1">
              <a:defRPr/>
            </a:pPr>
            <a:endParaRPr lang="en-US" altLang="en-US" b="0" dirty="0" smtClean="0">
              <a:solidFill>
                <a:srgbClr val="FFFFFF"/>
              </a:solidFill>
              <a:latin typeface="Georgia" pitchFamily="18" charset="0"/>
            </a:endParaRPr>
          </a:p>
        </p:txBody>
      </p:sp>
      <p:sp>
        <p:nvSpPr>
          <p:cNvPr id="161794" name="Rectangle 2"/>
          <p:cNvSpPr>
            <a:spLocks noGrp="1" noChangeArrowheads="1"/>
          </p:cNvSpPr>
          <p:nvPr>
            <p:ph type="ctrTitle" sz="quarter"/>
          </p:nvPr>
        </p:nvSpPr>
        <p:spPr>
          <a:xfrm>
            <a:off x="322263" y="1350963"/>
            <a:ext cx="5978525" cy="1236662"/>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161795" name="Rectangle 3"/>
          <p:cNvSpPr>
            <a:spLocks noGrp="1" noChangeArrowheads="1"/>
          </p:cNvSpPr>
          <p:nvPr>
            <p:ph type="subTitle" sz="quarter" idx="1"/>
          </p:nvPr>
        </p:nvSpPr>
        <p:spPr>
          <a:xfrm>
            <a:off x="322263" y="2838450"/>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626623144"/>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97BD75BA-DD71-44D8-A788-ED83078A4934}" type="slidenum">
              <a:rPr lang="en-US" altLang="en-US"/>
              <a:pPr>
                <a:defRPr/>
              </a:pPr>
              <a:t>‹#›</a:t>
            </a:fld>
            <a:endParaRPr lang="en-US" altLang="en-US"/>
          </a:p>
        </p:txBody>
      </p:sp>
    </p:spTree>
    <p:extLst>
      <p:ext uri="{BB962C8B-B14F-4D97-AF65-F5344CB8AC3E}">
        <p14:creationId xmlns:p14="http://schemas.microsoft.com/office/powerpoint/2010/main" val="1946276110"/>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5E10FF6D-10A5-4956-8A77-FDB4427B9C0F}" type="slidenum">
              <a:rPr lang="en-US" altLang="en-US"/>
              <a:pPr>
                <a:defRPr/>
              </a:pPr>
              <a:t>‹#›</a:t>
            </a:fld>
            <a:endParaRPr lang="en-US" altLang="en-US"/>
          </a:p>
        </p:txBody>
      </p:sp>
    </p:spTree>
    <p:extLst>
      <p:ext uri="{BB962C8B-B14F-4D97-AF65-F5344CB8AC3E}">
        <p14:creationId xmlns:p14="http://schemas.microsoft.com/office/powerpoint/2010/main" val="1022513019"/>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A17B3C36-EDE9-495D-B3A3-56C63BBE0493}" type="slidenum">
              <a:rPr lang="en-US" altLang="en-US"/>
              <a:pPr>
                <a:defRPr/>
              </a:pPr>
              <a:t>‹#›</a:t>
            </a:fld>
            <a:endParaRPr lang="en-US" altLang="en-US"/>
          </a:p>
        </p:txBody>
      </p:sp>
    </p:spTree>
    <p:extLst>
      <p:ext uri="{BB962C8B-B14F-4D97-AF65-F5344CB8AC3E}">
        <p14:creationId xmlns:p14="http://schemas.microsoft.com/office/powerpoint/2010/main" val="2892331612"/>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04A5740D-33E7-486F-8ADF-3DF107E2A489}" type="slidenum">
              <a:rPr lang="en-US" altLang="en-US"/>
              <a:pPr>
                <a:defRPr/>
              </a:pPr>
              <a:t>‹#›</a:t>
            </a:fld>
            <a:endParaRPr lang="en-US" altLang="en-US"/>
          </a:p>
        </p:txBody>
      </p:sp>
    </p:spTree>
    <p:extLst>
      <p:ext uri="{BB962C8B-B14F-4D97-AF65-F5344CB8AC3E}">
        <p14:creationId xmlns:p14="http://schemas.microsoft.com/office/powerpoint/2010/main" val="956067838"/>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E7DE9A58-3024-4A9C-9614-D263C396B20E}" type="slidenum">
              <a:rPr lang="en-US" altLang="en-US"/>
              <a:pPr>
                <a:defRPr/>
              </a:pPr>
              <a:t>‹#›</a:t>
            </a:fld>
            <a:endParaRPr lang="en-US" altLang="en-US"/>
          </a:p>
        </p:txBody>
      </p:sp>
    </p:spTree>
    <p:extLst>
      <p:ext uri="{BB962C8B-B14F-4D97-AF65-F5344CB8AC3E}">
        <p14:creationId xmlns:p14="http://schemas.microsoft.com/office/powerpoint/2010/main" val="978837253"/>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ACBFD842-B86D-40A9-8E12-58A0D14A9640}" type="slidenum">
              <a:rPr lang="en-US" altLang="en-US"/>
              <a:pPr>
                <a:defRPr/>
              </a:pPr>
              <a:t>‹#›</a:t>
            </a:fld>
            <a:endParaRPr lang="en-US" altLang="en-US"/>
          </a:p>
        </p:txBody>
      </p:sp>
    </p:spTree>
    <p:extLst>
      <p:ext uri="{BB962C8B-B14F-4D97-AF65-F5344CB8AC3E}">
        <p14:creationId xmlns:p14="http://schemas.microsoft.com/office/powerpoint/2010/main" val="429213175"/>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BE45E978-BAC7-4D78-9A8B-4455D22DA738}" type="slidenum">
              <a:rPr lang="en-US" altLang="en-US"/>
              <a:pPr>
                <a:defRPr/>
              </a:pPr>
              <a:t>‹#›</a:t>
            </a:fld>
            <a:endParaRPr lang="en-US" altLang="en-US"/>
          </a:p>
        </p:txBody>
      </p:sp>
    </p:spTree>
    <p:extLst>
      <p:ext uri="{BB962C8B-B14F-4D97-AF65-F5344CB8AC3E}">
        <p14:creationId xmlns:p14="http://schemas.microsoft.com/office/powerpoint/2010/main" val="4112984958"/>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F08CF7B3-6716-4DB1-9B13-C36E6AE29AAD}" type="slidenum">
              <a:rPr lang="en-US" altLang="en-US"/>
              <a:pPr>
                <a:defRPr/>
              </a:pPr>
              <a:t>‹#›</a:t>
            </a:fld>
            <a:endParaRPr lang="en-US" altLang="en-US"/>
          </a:p>
        </p:txBody>
      </p:sp>
    </p:spTree>
    <p:extLst>
      <p:ext uri="{BB962C8B-B14F-4D97-AF65-F5344CB8AC3E}">
        <p14:creationId xmlns:p14="http://schemas.microsoft.com/office/powerpoint/2010/main" val="2789922665"/>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A764BE2-AB41-4E75-BD01-7427DC758E36}" type="slidenum">
              <a:rPr lang="en-US" altLang="en-US"/>
              <a:pPr>
                <a:defRPr/>
              </a:pPr>
              <a:t>‹#›</a:t>
            </a:fld>
            <a:endParaRPr lang="en-US" altLang="en-US"/>
          </a:p>
        </p:txBody>
      </p:sp>
    </p:spTree>
    <p:extLst>
      <p:ext uri="{BB962C8B-B14F-4D97-AF65-F5344CB8AC3E}">
        <p14:creationId xmlns:p14="http://schemas.microsoft.com/office/powerpoint/2010/main" val="3922641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343934-ADE7-4F16-BE17-E068E8DD46B3}" type="datetimeFigureOut">
              <a:rPr lang="en-US"/>
              <a:pPr>
                <a:defRPr/>
              </a:pPr>
              <a:t>12/2/2019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80B09AC-9E9C-4E27-B825-CBA79D4431CC}" type="slidenum">
              <a:rPr lang="en-US" altLang="en-US"/>
              <a:pPr>
                <a:defRPr/>
              </a:pPr>
              <a:t>‹#›</a:t>
            </a:fld>
            <a:endParaRPr lang="en-US" altLang="en-US"/>
          </a:p>
        </p:txBody>
      </p:sp>
    </p:spTree>
    <p:extLst>
      <p:ext uri="{BB962C8B-B14F-4D97-AF65-F5344CB8AC3E}">
        <p14:creationId xmlns:p14="http://schemas.microsoft.com/office/powerpoint/2010/main" val="1289221346"/>
      </p:ext>
    </p:extLst>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8"/>
            <a:ext cx="2151062" cy="6140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8"/>
            <a:ext cx="6305551" cy="6140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1741A2C1-AEDE-489E-8BF9-D7D1C3679116}" type="slidenum">
              <a:rPr lang="en-US" altLang="en-US"/>
              <a:pPr>
                <a:defRPr/>
              </a:pPr>
              <a:t>‹#›</a:t>
            </a:fld>
            <a:endParaRPr lang="en-US" altLang="en-US"/>
          </a:p>
        </p:txBody>
      </p:sp>
    </p:spTree>
    <p:extLst>
      <p:ext uri="{BB962C8B-B14F-4D97-AF65-F5344CB8AC3E}">
        <p14:creationId xmlns:p14="http://schemas.microsoft.com/office/powerpoint/2010/main" val="4284276325"/>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339725" y="2640013"/>
            <a:ext cx="8461375" cy="50800"/>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endParaRPr lang="en-US" altLang="en-US" dirty="0" smtClean="0">
              <a:solidFill>
                <a:srgbClr val="FFFFFF"/>
              </a:solidFill>
              <a:latin typeface="Georgia" pitchFamily="18" charset="0"/>
            </a:endParaRPr>
          </a:p>
        </p:txBody>
      </p:sp>
      <p:sp>
        <p:nvSpPr>
          <p:cNvPr id="33794" name="Rectangle 2"/>
          <p:cNvSpPr>
            <a:spLocks noGrp="1" noChangeArrowheads="1"/>
          </p:cNvSpPr>
          <p:nvPr>
            <p:ph type="ctrTitle" sz="quarter"/>
          </p:nvPr>
        </p:nvSpPr>
        <p:spPr>
          <a:xfrm>
            <a:off x="322263" y="1350963"/>
            <a:ext cx="5978525" cy="1236662"/>
          </a:xfrm>
          <a:extLst/>
        </p:spPr>
        <p:txBody>
          <a:bodyPr anchor="b"/>
          <a:lstStyle>
            <a:lvl1pPr>
              <a:defRPr sz="2400"/>
            </a:lvl1pPr>
          </a:lstStyle>
          <a:p>
            <a:pPr lvl="0"/>
            <a:r>
              <a:rPr lang="en-US" noProof="0" smtClean="0"/>
              <a:t>Click to edit Master title style</a:t>
            </a:r>
          </a:p>
        </p:txBody>
      </p:sp>
      <p:sp>
        <p:nvSpPr>
          <p:cNvPr id="33799" name="Rectangle 7"/>
          <p:cNvSpPr>
            <a:spLocks noGrp="1" noChangeArrowheads="1"/>
          </p:cNvSpPr>
          <p:nvPr>
            <p:ph type="subTitle" sz="quarter" idx="1"/>
          </p:nvPr>
        </p:nvSpPr>
        <p:spPr>
          <a:xfrm>
            <a:off x="322263" y="2838450"/>
            <a:ext cx="2827337" cy="928688"/>
          </a:xfrm>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3931576647"/>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6CB366ED-D0BB-4E10-9E20-7375BA72AF1D}" type="slidenum">
              <a:rPr lang="en-US" altLang="en-US"/>
              <a:pPr>
                <a:defRPr/>
              </a:pPr>
              <a:t>‹#›</a:t>
            </a:fld>
            <a:endParaRPr lang="en-US" altLang="en-US"/>
          </a:p>
        </p:txBody>
      </p:sp>
    </p:spTree>
    <p:extLst>
      <p:ext uri="{BB962C8B-B14F-4D97-AF65-F5344CB8AC3E}">
        <p14:creationId xmlns:p14="http://schemas.microsoft.com/office/powerpoint/2010/main" val="1553083290"/>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D7EF2ABF-7F04-4174-9F59-7B39D68D8EA3}" type="slidenum">
              <a:rPr lang="en-US" altLang="en-US"/>
              <a:pPr>
                <a:defRPr/>
              </a:pPr>
              <a:t>‹#›</a:t>
            </a:fld>
            <a:endParaRPr lang="en-US" altLang="en-US"/>
          </a:p>
        </p:txBody>
      </p:sp>
    </p:spTree>
    <p:extLst>
      <p:ext uri="{BB962C8B-B14F-4D97-AF65-F5344CB8AC3E}">
        <p14:creationId xmlns:p14="http://schemas.microsoft.com/office/powerpoint/2010/main" val="2556914051"/>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A1C0FFAE-6408-497F-992E-C5087087AFB0}" type="slidenum">
              <a:rPr lang="en-US" altLang="en-US"/>
              <a:pPr>
                <a:defRPr/>
              </a:pPr>
              <a:t>‹#›</a:t>
            </a:fld>
            <a:endParaRPr lang="en-US" altLang="en-US"/>
          </a:p>
        </p:txBody>
      </p:sp>
    </p:spTree>
    <p:extLst>
      <p:ext uri="{BB962C8B-B14F-4D97-AF65-F5344CB8AC3E}">
        <p14:creationId xmlns:p14="http://schemas.microsoft.com/office/powerpoint/2010/main" val="310663019"/>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9F0970E3-C058-42A8-BABF-82D9FAB6A8F1}" type="slidenum">
              <a:rPr lang="en-US" altLang="en-US"/>
              <a:pPr>
                <a:defRPr/>
              </a:pPr>
              <a:t>‹#›</a:t>
            </a:fld>
            <a:endParaRPr lang="en-US" altLang="en-US"/>
          </a:p>
        </p:txBody>
      </p:sp>
    </p:spTree>
    <p:extLst>
      <p:ext uri="{BB962C8B-B14F-4D97-AF65-F5344CB8AC3E}">
        <p14:creationId xmlns:p14="http://schemas.microsoft.com/office/powerpoint/2010/main" val="607859334"/>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F7EAABE8-C762-4C11-8CEC-FFF94CD74EB8}" type="slidenum">
              <a:rPr lang="en-US" altLang="en-US"/>
              <a:pPr>
                <a:defRPr/>
              </a:pPr>
              <a:t>‹#›</a:t>
            </a:fld>
            <a:endParaRPr lang="en-US" altLang="en-US"/>
          </a:p>
        </p:txBody>
      </p:sp>
    </p:spTree>
    <p:extLst>
      <p:ext uri="{BB962C8B-B14F-4D97-AF65-F5344CB8AC3E}">
        <p14:creationId xmlns:p14="http://schemas.microsoft.com/office/powerpoint/2010/main" val="1447526143"/>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76517864-31FF-41E9-AFF8-35D663D0E29F}" type="slidenum">
              <a:rPr lang="en-US" altLang="en-US"/>
              <a:pPr>
                <a:defRPr/>
              </a:pPr>
              <a:t>‹#›</a:t>
            </a:fld>
            <a:endParaRPr lang="en-US" altLang="en-US"/>
          </a:p>
        </p:txBody>
      </p:sp>
    </p:spTree>
    <p:extLst>
      <p:ext uri="{BB962C8B-B14F-4D97-AF65-F5344CB8AC3E}">
        <p14:creationId xmlns:p14="http://schemas.microsoft.com/office/powerpoint/2010/main" val="2389777867"/>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91E6007C-CEAE-4BD2-8737-5613EA87DEB6}" type="slidenum">
              <a:rPr lang="en-US" altLang="en-US"/>
              <a:pPr>
                <a:defRPr/>
              </a:pPr>
              <a:t>‹#›</a:t>
            </a:fld>
            <a:endParaRPr lang="en-US" altLang="en-US"/>
          </a:p>
        </p:txBody>
      </p:sp>
    </p:spTree>
    <p:extLst>
      <p:ext uri="{BB962C8B-B14F-4D97-AF65-F5344CB8AC3E}">
        <p14:creationId xmlns:p14="http://schemas.microsoft.com/office/powerpoint/2010/main" val="3915624078"/>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AD6C3BC1-4706-4A1C-8601-B2D8914B5C9D}" type="slidenum">
              <a:rPr lang="en-US" altLang="en-US"/>
              <a:pPr>
                <a:defRPr/>
              </a:pPr>
              <a:t>‹#›</a:t>
            </a:fld>
            <a:endParaRPr lang="en-US" altLang="en-US"/>
          </a:p>
        </p:txBody>
      </p:sp>
    </p:spTree>
    <p:extLst>
      <p:ext uri="{BB962C8B-B14F-4D97-AF65-F5344CB8AC3E}">
        <p14:creationId xmlns:p14="http://schemas.microsoft.com/office/powerpoint/2010/main" val="2948178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Wachovia Celeste Caps" pitchFamily="18" charset="0"/>
              </a:defRPr>
            </a:lvl1pPr>
            <a:lvl2pPr marL="742950" indent="-285750" eaLnBrk="0" hangingPunct="0">
              <a:defRPr b="1">
                <a:solidFill>
                  <a:schemeClr val="tx1"/>
                </a:solidFill>
                <a:latin typeface="Wachovia Celeste Caps" pitchFamily="18" charset="0"/>
              </a:defRPr>
            </a:lvl2pPr>
            <a:lvl3pPr marL="1143000" indent="-228600" eaLnBrk="0" hangingPunct="0">
              <a:defRPr b="1">
                <a:solidFill>
                  <a:schemeClr val="tx1"/>
                </a:solidFill>
                <a:latin typeface="Wachovia Celeste Caps" pitchFamily="18" charset="0"/>
              </a:defRPr>
            </a:lvl3pPr>
            <a:lvl4pPr marL="1600200" indent="-228600" eaLnBrk="0" hangingPunct="0">
              <a:defRPr b="1">
                <a:solidFill>
                  <a:schemeClr val="tx1"/>
                </a:solidFill>
                <a:latin typeface="Wachovia Celeste Caps" pitchFamily="18" charset="0"/>
              </a:defRPr>
            </a:lvl4pPr>
            <a:lvl5pPr marL="2057400" indent="-228600" eaLnBrk="0" hangingPunct="0">
              <a:defRPr b="1">
                <a:solidFill>
                  <a:schemeClr val="tx1"/>
                </a:solidFill>
                <a:latin typeface="Wachovia Celeste Caps" pitchFamily="18" charset="0"/>
              </a:defRPr>
            </a:lvl5pPr>
            <a:lvl6pPr marL="2514600" indent="-228600" eaLnBrk="0" fontAlgn="base" hangingPunct="0">
              <a:spcBef>
                <a:spcPct val="0"/>
              </a:spcBef>
              <a:spcAft>
                <a:spcPct val="0"/>
              </a:spcAft>
              <a:defRPr b="1">
                <a:solidFill>
                  <a:schemeClr val="tx1"/>
                </a:solidFill>
                <a:latin typeface="Wachovia Celeste Caps" pitchFamily="18" charset="0"/>
              </a:defRPr>
            </a:lvl6pPr>
            <a:lvl7pPr marL="2971800" indent="-228600" eaLnBrk="0" fontAlgn="base" hangingPunct="0">
              <a:spcBef>
                <a:spcPct val="0"/>
              </a:spcBef>
              <a:spcAft>
                <a:spcPct val="0"/>
              </a:spcAft>
              <a:defRPr b="1">
                <a:solidFill>
                  <a:schemeClr val="tx1"/>
                </a:solidFill>
                <a:latin typeface="Wachovia Celeste Caps" pitchFamily="18" charset="0"/>
              </a:defRPr>
            </a:lvl7pPr>
            <a:lvl8pPr marL="3429000" indent="-228600" eaLnBrk="0" fontAlgn="base" hangingPunct="0">
              <a:spcBef>
                <a:spcPct val="0"/>
              </a:spcBef>
              <a:spcAft>
                <a:spcPct val="0"/>
              </a:spcAft>
              <a:defRPr b="1">
                <a:solidFill>
                  <a:schemeClr val="tx1"/>
                </a:solidFill>
                <a:latin typeface="Wachovia Celeste Caps" pitchFamily="18" charset="0"/>
              </a:defRPr>
            </a:lvl8pPr>
            <a:lvl9pPr marL="3886200" indent="-228600" eaLnBrk="0" fontAlgn="base" hangingPunct="0">
              <a:spcBef>
                <a:spcPct val="0"/>
              </a:spcBef>
              <a:spcAft>
                <a:spcPct val="0"/>
              </a:spcAft>
              <a:defRPr b="1">
                <a:solidFill>
                  <a:schemeClr val="tx1"/>
                </a:solidFill>
                <a:latin typeface="Wachovia Celeste Caps" pitchFamily="18"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33799" name="Rectangle 7"/>
          <p:cNvSpPr>
            <a:spLocks noGrp="1" noChangeArrowheads="1"/>
          </p:cNvSpPr>
          <p:nvPr>
            <p:ph type="subTitle" sz="quarter" idx="1"/>
          </p:nvPr>
        </p:nvSpPr>
        <p:spPr>
          <a:xfrm>
            <a:off x="322265" y="2838451"/>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3617704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60CF501-0CFD-42CB-AA30-D9FED6A28CBD}" type="datetimeFigureOut">
              <a:rPr lang="en-US"/>
              <a:pPr>
                <a:defRPr/>
              </a:pPr>
              <a:t>12/2/2019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C61DE27-851D-4122-9B0B-1F2A2D9690B8}" type="slidenum">
              <a:rPr lang="en-US" altLang="en-US"/>
              <a:pPr>
                <a:defRPr/>
              </a:pPr>
              <a:t>‹#›</a:t>
            </a:fld>
            <a:endParaRPr lang="en-US" altLang="en-US"/>
          </a:p>
        </p:txBody>
      </p:sp>
    </p:spTree>
    <p:extLst>
      <p:ext uri="{BB962C8B-B14F-4D97-AF65-F5344CB8AC3E}">
        <p14:creationId xmlns:p14="http://schemas.microsoft.com/office/powerpoint/2010/main" val="3205493841"/>
      </p:ext>
    </p:extLst>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07BC8404-164A-4A7F-845C-BFC19DF0A7B9}" type="slidenum">
              <a:rPr lang="en-US" altLang="en-US"/>
              <a:pPr>
                <a:defRPr/>
              </a:pPr>
              <a:t>‹#›</a:t>
            </a:fld>
            <a:endParaRPr lang="en-US" altLang="en-US"/>
          </a:p>
        </p:txBody>
      </p:sp>
    </p:spTree>
    <p:extLst>
      <p:ext uri="{BB962C8B-B14F-4D97-AF65-F5344CB8AC3E}">
        <p14:creationId xmlns:p14="http://schemas.microsoft.com/office/powerpoint/2010/main" val="317053545"/>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8"/>
            <a:ext cx="2151062" cy="61404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8"/>
            <a:ext cx="6305551" cy="6140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DC2DA05-BC67-4F8D-92B8-5F0AF3A7D088}" type="slidenum">
              <a:rPr lang="en-US" altLang="en-US"/>
              <a:pPr>
                <a:defRPr/>
              </a:pPr>
              <a:t>‹#›</a:t>
            </a:fld>
            <a:endParaRPr lang="en-US" altLang="en-US"/>
          </a:p>
        </p:txBody>
      </p:sp>
    </p:spTree>
    <p:extLst>
      <p:ext uri="{BB962C8B-B14F-4D97-AF65-F5344CB8AC3E}">
        <p14:creationId xmlns:p14="http://schemas.microsoft.com/office/powerpoint/2010/main" val="1692725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490F0B-0C0F-4CC5-B18F-5D787E0B06F2}"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407E87A-0C32-4218-BF73-931820C0990A}" type="slidenum">
              <a:rPr lang="en-US" altLang="en-US"/>
              <a:pPr>
                <a:defRPr/>
              </a:pPr>
              <a:t>‹#›</a:t>
            </a:fld>
            <a:endParaRPr lang="en-US" altLang="en-US"/>
          </a:p>
        </p:txBody>
      </p:sp>
    </p:spTree>
    <p:extLst>
      <p:ext uri="{BB962C8B-B14F-4D97-AF65-F5344CB8AC3E}">
        <p14:creationId xmlns:p14="http://schemas.microsoft.com/office/powerpoint/2010/main" val="25470696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1FC1A0D-2505-43B3-BD7F-6F8ECA6E38A2}"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466EA25-BBA5-4809-826E-CE3D4FCFCEF5}" type="slidenum">
              <a:rPr lang="en-US" altLang="en-US"/>
              <a:pPr>
                <a:defRPr/>
              </a:pPr>
              <a:t>‹#›</a:t>
            </a:fld>
            <a:endParaRPr lang="en-US" altLang="en-US"/>
          </a:p>
        </p:txBody>
      </p:sp>
    </p:spTree>
    <p:extLst>
      <p:ext uri="{BB962C8B-B14F-4D97-AF65-F5344CB8AC3E}">
        <p14:creationId xmlns:p14="http://schemas.microsoft.com/office/powerpoint/2010/main" val="29400441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711CCD4-AC0C-4E27-80FC-5404102BE4D9}"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0E29B2-CF94-444D-88AE-7F40C7B3C367}" type="slidenum">
              <a:rPr lang="en-US" altLang="en-US"/>
              <a:pPr>
                <a:defRPr/>
              </a:pPr>
              <a:t>‹#›</a:t>
            </a:fld>
            <a:endParaRPr lang="en-US" altLang="en-US"/>
          </a:p>
        </p:txBody>
      </p:sp>
    </p:spTree>
    <p:extLst>
      <p:ext uri="{BB962C8B-B14F-4D97-AF65-F5344CB8AC3E}">
        <p14:creationId xmlns:p14="http://schemas.microsoft.com/office/powerpoint/2010/main" val="398540477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13F60B3-7A70-4B1F-BA71-6A538FFE2BC1}"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EB0E13-A016-4331-B103-DD6939E8E19D}" type="slidenum">
              <a:rPr lang="en-US" altLang="en-US"/>
              <a:pPr>
                <a:defRPr/>
              </a:pPr>
              <a:t>‹#›</a:t>
            </a:fld>
            <a:endParaRPr lang="en-US" altLang="en-US"/>
          </a:p>
        </p:txBody>
      </p:sp>
    </p:spTree>
    <p:extLst>
      <p:ext uri="{BB962C8B-B14F-4D97-AF65-F5344CB8AC3E}">
        <p14:creationId xmlns:p14="http://schemas.microsoft.com/office/powerpoint/2010/main" val="2230636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B9FD55E-C67D-4D4E-B82B-C6DC950D8506}"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EE1574B-12B3-48AC-83AC-267B537C0EC5}" type="slidenum">
              <a:rPr lang="en-US" altLang="en-US"/>
              <a:pPr>
                <a:defRPr/>
              </a:pPr>
              <a:t>‹#›</a:t>
            </a:fld>
            <a:endParaRPr lang="en-US" altLang="en-US"/>
          </a:p>
        </p:txBody>
      </p:sp>
    </p:spTree>
    <p:extLst>
      <p:ext uri="{BB962C8B-B14F-4D97-AF65-F5344CB8AC3E}">
        <p14:creationId xmlns:p14="http://schemas.microsoft.com/office/powerpoint/2010/main" val="320682758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7DEA139-4D07-42E8-AB9A-D16E1DFD355C}"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900D8F-E9BC-4C8D-8808-DE48E0997D16}" type="slidenum">
              <a:rPr lang="en-US" altLang="en-US"/>
              <a:pPr>
                <a:defRPr/>
              </a:pPr>
              <a:t>‹#›</a:t>
            </a:fld>
            <a:endParaRPr lang="en-US" altLang="en-US"/>
          </a:p>
        </p:txBody>
      </p:sp>
    </p:spTree>
    <p:extLst>
      <p:ext uri="{BB962C8B-B14F-4D97-AF65-F5344CB8AC3E}">
        <p14:creationId xmlns:p14="http://schemas.microsoft.com/office/powerpoint/2010/main" val="24968713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CE6A251-39BD-4CA0-B119-C393FDC5BECB}"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E27BC9E-A8CD-4461-B09E-9CB8990353EC}" type="slidenum">
              <a:rPr lang="en-US" altLang="en-US"/>
              <a:pPr>
                <a:defRPr/>
              </a:pPr>
              <a:t>‹#›</a:t>
            </a:fld>
            <a:endParaRPr lang="en-US" altLang="en-US"/>
          </a:p>
        </p:txBody>
      </p:sp>
    </p:spTree>
    <p:extLst>
      <p:ext uri="{BB962C8B-B14F-4D97-AF65-F5344CB8AC3E}">
        <p14:creationId xmlns:p14="http://schemas.microsoft.com/office/powerpoint/2010/main" val="305561194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042EBB4-E0BA-4EEE-A4F1-BB521805EDD0}"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F924F7C-0EB5-4CC2-8B29-B72D273C4A03}" type="slidenum">
              <a:rPr lang="en-US" altLang="en-US"/>
              <a:pPr>
                <a:defRPr/>
              </a:pPr>
              <a:t>‹#›</a:t>
            </a:fld>
            <a:endParaRPr lang="en-US" altLang="en-US"/>
          </a:p>
        </p:txBody>
      </p:sp>
    </p:spTree>
    <p:extLst>
      <p:ext uri="{BB962C8B-B14F-4D97-AF65-F5344CB8AC3E}">
        <p14:creationId xmlns:p14="http://schemas.microsoft.com/office/powerpoint/2010/main" val="36450157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3E187D-76A0-49B6-8604-8B7AA5103727}"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09210D4-43DD-4D01-8D24-6B6D8FAB32D9}" type="slidenum">
              <a:rPr lang="en-US" altLang="en-US"/>
              <a:pPr>
                <a:defRPr/>
              </a:pPr>
              <a:t>‹#›</a:t>
            </a:fld>
            <a:endParaRPr lang="en-US" altLang="en-US"/>
          </a:p>
        </p:txBody>
      </p:sp>
    </p:spTree>
    <p:extLst>
      <p:ext uri="{BB962C8B-B14F-4D97-AF65-F5344CB8AC3E}">
        <p14:creationId xmlns:p14="http://schemas.microsoft.com/office/powerpoint/2010/main" val="1230607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1C696E1-EE5A-4DBA-B61A-75F6B9E48579}" type="slidenum">
              <a:rPr lang="en-US" altLang="en-US"/>
              <a:pPr>
                <a:defRPr/>
              </a:pPr>
              <a:t>‹#›</a:t>
            </a:fld>
            <a:endParaRPr lang="en-US" altLang="en-US"/>
          </a:p>
        </p:txBody>
      </p:sp>
    </p:spTree>
    <p:extLst>
      <p:ext uri="{BB962C8B-B14F-4D97-AF65-F5344CB8AC3E}">
        <p14:creationId xmlns:p14="http://schemas.microsoft.com/office/powerpoint/2010/main" val="225534105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1D6C520-7A6E-4DCC-B45D-89B519A58F8B}" type="datetimeFigureOut">
              <a:rPr lang="en-US"/>
              <a:pPr>
                <a:defRPr/>
              </a:pPr>
              <a:t>12/2/2019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D99AFF9-74C8-4D1A-A75C-0D2F80E841C8}" type="slidenum">
              <a:rPr lang="en-US" altLang="en-US"/>
              <a:pPr>
                <a:defRPr/>
              </a:pPr>
              <a:t>‹#›</a:t>
            </a:fld>
            <a:endParaRPr lang="en-US" altLang="en-US"/>
          </a:p>
        </p:txBody>
      </p:sp>
    </p:spTree>
    <p:extLst>
      <p:ext uri="{BB962C8B-B14F-4D97-AF65-F5344CB8AC3E}">
        <p14:creationId xmlns:p14="http://schemas.microsoft.com/office/powerpoint/2010/main" val="109068869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914CA5E-8604-4555-A230-CF487435F642}" type="datetimeFigureOut">
              <a:rPr lang="en-US"/>
              <a:pPr>
                <a:defRPr/>
              </a:pPr>
              <a:t>12/2/2019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922D737-AC47-4BFB-91AF-995780649548}" type="slidenum">
              <a:rPr lang="en-US" altLang="en-US"/>
              <a:pPr>
                <a:defRPr/>
              </a:pPr>
              <a:t>‹#›</a:t>
            </a:fld>
            <a:endParaRPr lang="en-US" altLang="en-US"/>
          </a:p>
        </p:txBody>
      </p:sp>
    </p:spTree>
    <p:extLst>
      <p:ext uri="{BB962C8B-B14F-4D97-AF65-F5344CB8AC3E}">
        <p14:creationId xmlns:p14="http://schemas.microsoft.com/office/powerpoint/2010/main" val="13162089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33DB4AC-58F3-483F-B8BA-25614D5D5F76}"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41EB9A9-F121-4E5E-9769-68C0F44845B9}" type="slidenum">
              <a:rPr lang="en-US" altLang="en-US"/>
              <a:pPr>
                <a:defRPr/>
              </a:pPr>
              <a:t>‹#›</a:t>
            </a:fld>
            <a:endParaRPr lang="en-US" altLang="en-US"/>
          </a:p>
        </p:txBody>
      </p:sp>
    </p:spTree>
    <p:extLst>
      <p:ext uri="{BB962C8B-B14F-4D97-AF65-F5344CB8AC3E}">
        <p14:creationId xmlns:p14="http://schemas.microsoft.com/office/powerpoint/2010/main" val="30520276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B38342F-702E-4C95-A5DC-7F88C113BF90}"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FC39735-DDDF-4C0E-8175-6384A12CA52B}" type="slidenum">
              <a:rPr lang="en-US" altLang="en-US"/>
              <a:pPr>
                <a:defRPr/>
              </a:pPr>
              <a:t>‹#›</a:t>
            </a:fld>
            <a:endParaRPr lang="en-US" altLang="en-US"/>
          </a:p>
        </p:txBody>
      </p:sp>
    </p:spTree>
    <p:extLst>
      <p:ext uri="{BB962C8B-B14F-4D97-AF65-F5344CB8AC3E}">
        <p14:creationId xmlns:p14="http://schemas.microsoft.com/office/powerpoint/2010/main" val="10468316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63005B3-31ED-47CF-A658-3E2A3E52C24A}"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40BD2D3-C442-41C8-B983-E20DB011EED0}" type="slidenum">
              <a:rPr lang="en-US" altLang="en-US"/>
              <a:pPr>
                <a:defRPr/>
              </a:pPr>
              <a:t>‹#›</a:t>
            </a:fld>
            <a:endParaRPr lang="en-US" altLang="en-US"/>
          </a:p>
        </p:txBody>
      </p:sp>
    </p:spTree>
    <p:extLst>
      <p:ext uri="{BB962C8B-B14F-4D97-AF65-F5344CB8AC3E}">
        <p14:creationId xmlns:p14="http://schemas.microsoft.com/office/powerpoint/2010/main" val="32793456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FEEBD21-4A13-4C95-AAA0-FFB258D2FA05}"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D9793E-0E90-43ED-B161-2E082FDF3237}" type="slidenum">
              <a:rPr lang="en-US" altLang="en-US"/>
              <a:pPr>
                <a:defRPr/>
              </a:pPr>
              <a:t>‹#›</a:t>
            </a:fld>
            <a:endParaRPr lang="en-US" altLang="en-US"/>
          </a:p>
        </p:txBody>
      </p:sp>
    </p:spTree>
    <p:extLst>
      <p:ext uri="{BB962C8B-B14F-4D97-AF65-F5344CB8AC3E}">
        <p14:creationId xmlns:p14="http://schemas.microsoft.com/office/powerpoint/2010/main" val="307146577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FF5C73-565A-4508-8551-4E21B1388D23}"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1CE7D0-ACFB-4ACE-8EDA-0EF67AB5CB41}" type="slidenum">
              <a:rPr lang="en-US" altLang="en-US"/>
              <a:pPr>
                <a:defRPr/>
              </a:pPr>
              <a:t>‹#›</a:t>
            </a:fld>
            <a:endParaRPr lang="en-US" altLang="en-US"/>
          </a:p>
        </p:txBody>
      </p:sp>
    </p:spTree>
    <p:extLst>
      <p:ext uri="{BB962C8B-B14F-4D97-AF65-F5344CB8AC3E}">
        <p14:creationId xmlns:p14="http://schemas.microsoft.com/office/powerpoint/2010/main" val="41749961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70162F8-9BB1-4A49-A507-2A7D9D2C6921}"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57A7EF-FDE4-48C6-8F78-56C0F2B6ACF8}" type="slidenum">
              <a:rPr lang="en-US" altLang="en-US"/>
              <a:pPr>
                <a:defRPr/>
              </a:pPr>
              <a:t>‹#›</a:t>
            </a:fld>
            <a:endParaRPr lang="en-US" altLang="en-US"/>
          </a:p>
        </p:txBody>
      </p:sp>
    </p:spTree>
    <p:extLst>
      <p:ext uri="{BB962C8B-B14F-4D97-AF65-F5344CB8AC3E}">
        <p14:creationId xmlns:p14="http://schemas.microsoft.com/office/powerpoint/2010/main" val="241545504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487EDE1-0AA0-4372-A3A8-E0A35C6A01ED}"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A15918-1011-4DD5-933C-58D740B1E321}" type="slidenum">
              <a:rPr lang="en-US" altLang="en-US"/>
              <a:pPr>
                <a:defRPr/>
              </a:pPr>
              <a:t>‹#›</a:t>
            </a:fld>
            <a:endParaRPr lang="en-US" altLang="en-US"/>
          </a:p>
        </p:txBody>
      </p:sp>
    </p:spTree>
    <p:extLst>
      <p:ext uri="{BB962C8B-B14F-4D97-AF65-F5344CB8AC3E}">
        <p14:creationId xmlns:p14="http://schemas.microsoft.com/office/powerpoint/2010/main" val="245386115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A949FEFC-9447-49CF-A3FF-2485556EC3CC}"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A8308BB-8FD0-48B8-85CE-E52DEAB85EE9}" type="slidenum">
              <a:rPr lang="en-US" altLang="en-US"/>
              <a:pPr>
                <a:defRPr/>
              </a:pPr>
              <a:t>‹#›</a:t>
            </a:fld>
            <a:endParaRPr lang="en-US" altLang="en-US"/>
          </a:p>
        </p:txBody>
      </p:sp>
    </p:spTree>
    <p:extLst>
      <p:ext uri="{BB962C8B-B14F-4D97-AF65-F5344CB8AC3E}">
        <p14:creationId xmlns:p14="http://schemas.microsoft.com/office/powerpoint/2010/main" val="2668355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DDC53ED3-DA1D-4667-92DD-EB90303A9BAC}" type="slidenum">
              <a:rPr lang="en-US" altLang="en-US"/>
              <a:pPr>
                <a:defRPr/>
              </a:pPr>
              <a:t>‹#›</a:t>
            </a:fld>
            <a:endParaRPr lang="en-US" altLang="en-US"/>
          </a:p>
        </p:txBody>
      </p:sp>
    </p:spTree>
    <p:extLst>
      <p:ext uri="{BB962C8B-B14F-4D97-AF65-F5344CB8AC3E}">
        <p14:creationId xmlns:p14="http://schemas.microsoft.com/office/powerpoint/2010/main" val="31799273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ECCF626-21B4-4028-A97B-2AE6E2DAC183}" type="datetimeFigureOut">
              <a:rPr lang="en-US"/>
              <a:pPr>
                <a:defRPr/>
              </a:pPr>
              <a:t>12/2/2019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02E1604-A7C1-414D-A0BC-7F8155A17361}" type="slidenum">
              <a:rPr lang="en-US" altLang="en-US"/>
              <a:pPr>
                <a:defRPr/>
              </a:pPr>
              <a:t>‹#›</a:t>
            </a:fld>
            <a:endParaRPr lang="en-US" altLang="en-US"/>
          </a:p>
        </p:txBody>
      </p:sp>
    </p:spTree>
    <p:extLst>
      <p:ext uri="{BB962C8B-B14F-4D97-AF65-F5344CB8AC3E}">
        <p14:creationId xmlns:p14="http://schemas.microsoft.com/office/powerpoint/2010/main" val="6053949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B14DF0BA-5E17-407F-905C-2C5C355FA5A4}" type="datetimeFigureOut">
              <a:rPr lang="en-US"/>
              <a:pPr>
                <a:defRPr/>
              </a:pPr>
              <a:t>12/2/2019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F5A2E9A-7E66-404D-A47F-520CFEFF71CD}" type="slidenum">
              <a:rPr lang="en-US" altLang="en-US"/>
              <a:pPr>
                <a:defRPr/>
              </a:pPr>
              <a:t>‹#›</a:t>
            </a:fld>
            <a:endParaRPr lang="en-US" altLang="en-US"/>
          </a:p>
        </p:txBody>
      </p:sp>
    </p:spTree>
    <p:extLst>
      <p:ext uri="{BB962C8B-B14F-4D97-AF65-F5344CB8AC3E}">
        <p14:creationId xmlns:p14="http://schemas.microsoft.com/office/powerpoint/2010/main" val="7973811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4686CA4-15E9-4157-8AF7-768BD940D6EC}" type="datetimeFigureOut">
              <a:rPr lang="en-US"/>
              <a:pPr>
                <a:defRPr/>
              </a:pPr>
              <a:t>12/2/2019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F645E33-36B2-47B4-A341-D09EA854D370}" type="slidenum">
              <a:rPr lang="en-US" altLang="en-US"/>
              <a:pPr>
                <a:defRPr/>
              </a:pPr>
              <a:t>‹#›</a:t>
            </a:fld>
            <a:endParaRPr lang="en-US" altLang="en-US"/>
          </a:p>
        </p:txBody>
      </p:sp>
    </p:spTree>
    <p:extLst>
      <p:ext uri="{BB962C8B-B14F-4D97-AF65-F5344CB8AC3E}">
        <p14:creationId xmlns:p14="http://schemas.microsoft.com/office/powerpoint/2010/main" val="14332816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7C4AD20-01DE-4636-B4AB-D1DF662C8ABC}"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C2B905E-BF2C-4854-AAD7-CE85FAA09AF3}" type="slidenum">
              <a:rPr lang="en-US" altLang="en-US"/>
              <a:pPr>
                <a:defRPr/>
              </a:pPr>
              <a:t>‹#›</a:t>
            </a:fld>
            <a:endParaRPr lang="en-US" altLang="en-US"/>
          </a:p>
        </p:txBody>
      </p:sp>
    </p:spTree>
    <p:extLst>
      <p:ext uri="{BB962C8B-B14F-4D97-AF65-F5344CB8AC3E}">
        <p14:creationId xmlns:p14="http://schemas.microsoft.com/office/powerpoint/2010/main" val="18619520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7E6EE41-99CF-47BE-81EF-E4D9CBEAF8DF}" type="datetimeFigureOut">
              <a:rPr lang="en-US"/>
              <a:pPr>
                <a:defRPr/>
              </a:pPr>
              <a:t>12/2/2019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5C654B0-26F1-4D81-ACB3-41E2095B0E93}" type="slidenum">
              <a:rPr lang="en-US" altLang="en-US"/>
              <a:pPr>
                <a:defRPr/>
              </a:pPr>
              <a:t>‹#›</a:t>
            </a:fld>
            <a:endParaRPr lang="en-US" altLang="en-US"/>
          </a:p>
        </p:txBody>
      </p:sp>
    </p:spTree>
    <p:extLst>
      <p:ext uri="{BB962C8B-B14F-4D97-AF65-F5344CB8AC3E}">
        <p14:creationId xmlns:p14="http://schemas.microsoft.com/office/powerpoint/2010/main" val="17171957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D737BF3-D5B7-433A-AE1C-4EA350CC6E1E}"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52909C4-94AD-466B-B53A-2AAA5E3EB0CD}" type="slidenum">
              <a:rPr lang="en-US" altLang="en-US"/>
              <a:pPr>
                <a:defRPr/>
              </a:pPr>
              <a:t>‹#›</a:t>
            </a:fld>
            <a:endParaRPr lang="en-US" altLang="en-US"/>
          </a:p>
        </p:txBody>
      </p:sp>
    </p:spTree>
    <p:extLst>
      <p:ext uri="{BB962C8B-B14F-4D97-AF65-F5344CB8AC3E}">
        <p14:creationId xmlns:p14="http://schemas.microsoft.com/office/powerpoint/2010/main" val="241419148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CD40A32-D7E0-42E2-A865-8366482D3318}" type="datetimeFigureOut">
              <a:rPr lang="en-US"/>
              <a:pPr>
                <a:defRPr/>
              </a:pPr>
              <a:t>12/2/2019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9EB9DC6-A8DE-45CA-9B51-C67E79045345}" type="slidenum">
              <a:rPr lang="en-US" altLang="en-US"/>
              <a:pPr>
                <a:defRPr/>
              </a:pPr>
              <a:t>‹#›</a:t>
            </a:fld>
            <a:endParaRPr lang="en-US" altLang="en-US"/>
          </a:p>
        </p:txBody>
      </p:sp>
    </p:spTree>
    <p:extLst>
      <p:ext uri="{BB962C8B-B14F-4D97-AF65-F5344CB8AC3E}">
        <p14:creationId xmlns:p14="http://schemas.microsoft.com/office/powerpoint/2010/main" val="250721938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Wachovia Celeste Caps" pitchFamily="18" charset="0"/>
              </a:defRPr>
            </a:lvl1pPr>
            <a:lvl2pPr marL="742950" indent="-285750" eaLnBrk="0" hangingPunct="0">
              <a:defRPr b="1">
                <a:solidFill>
                  <a:schemeClr val="tx1"/>
                </a:solidFill>
                <a:latin typeface="Wachovia Celeste Caps" pitchFamily="18" charset="0"/>
              </a:defRPr>
            </a:lvl2pPr>
            <a:lvl3pPr marL="1143000" indent="-228600" eaLnBrk="0" hangingPunct="0">
              <a:defRPr b="1">
                <a:solidFill>
                  <a:schemeClr val="tx1"/>
                </a:solidFill>
                <a:latin typeface="Wachovia Celeste Caps" pitchFamily="18" charset="0"/>
              </a:defRPr>
            </a:lvl3pPr>
            <a:lvl4pPr marL="1600200" indent="-228600" eaLnBrk="0" hangingPunct="0">
              <a:defRPr b="1">
                <a:solidFill>
                  <a:schemeClr val="tx1"/>
                </a:solidFill>
                <a:latin typeface="Wachovia Celeste Caps" pitchFamily="18" charset="0"/>
              </a:defRPr>
            </a:lvl4pPr>
            <a:lvl5pPr marL="2057400" indent="-228600" eaLnBrk="0" hangingPunct="0">
              <a:defRPr b="1">
                <a:solidFill>
                  <a:schemeClr val="tx1"/>
                </a:solidFill>
                <a:latin typeface="Wachovia Celeste Caps" pitchFamily="18" charset="0"/>
              </a:defRPr>
            </a:lvl5pPr>
            <a:lvl6pPr marL="2514600" indent="-228600" eaLnBrk="0" fontAlgn="base" hangingPunct="0">
              <a:spcBef>
                <a:spcPct val="0"/>
              </a:spcBef>
              <a:spcAft>
                <a:spcPct val="0"/>
              </a:spcAft>
              <a:defRPr b="1">
                <a:solidFill>
                  <a:schemeClr val="tx1"/>
                </a:solidFill>
                <a:latin typeface="Wachovia Celeste Caps" pitchFamily="18" charset="0"/>
              </a:defRPr>
            </a:lvl6pPr>
            <a:lvl7pPr marL="2971800" indent="-228600" eaLnBrk="0" fontAlgn="base" hangingPunct="0">
              <a:spcBef>
                <a:spcPct val="0"/>
              </a:spcBef>
              <a:spcAft>
                <a:spcPct val="0"/>
              </a:spcAft>
              <a:defRPr b="1">
                <a:solidFill>
                  <a:schemeClr val="tx1"/>
                </a:solidFill>
                <a:latin typeface="Wachovia Celeste Caps" pitchFamily="18" charset="0"/>
              </a:defRPr>
            </a:lvl7pPr>
            <a:lvl8pPr marL="3429000" indent="-228600" eaLnBrk="0" fontAlgn="base" hangingPunct="0">
              <a:spcBef>
                <a:spcPct val="0"/>
              </a:spcBef>
              <a:spcAft>
                <a:spcPct val="0"/>
              </a:spcAft>
              <a:defRPr b="1">
                <a:solidFill>
                  <a:schemeClr val="tx1"/>
                </a:solidFill>
                <a:latin typeface="Wachovia Celeste Caps" pitchFamily="18" charset="0"/>
              </a:defRPr>
            </a:lvl8pPr>
            <a:lvl9pPr marL="3886200" indent="-228600" eaLnBrk="0" fontAlgn="base" hangingPunct="0">
              <a:spcBef>
                <a:spcPct val="0"/>
              </a:spcBef>
              <a:spcAft>
                <a:spcPct val="0"/>
              </a:spcAft>
              <a:defRPr b="1">
                <a:solidFill>
                  <a:schemeClr val="tx1"/>
                </a:solidFill>
                <a:latin typeface="Wachovia Celeste Caps" pitchFamily="18"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18218017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6E4C5B85-3F3F-4D68-8217-4584FF892E51}" type="slidenum">
              <a:rPr lang="en-US" altLang="en-US"/>
              <a:pPr>
                <a:defRPr/>
              </a:pPr>
              <a:t>‹#›</a:t>
            </a:fld>
            <a:endParaRPr lang="en-US" altLang="en-US"/>
          </a:p>
        </p:txBody>
      </p:sp>
    </p:spTree>
    <p:extLst>
      <p:ext uri="{BB962C8B-B14F-4D97-AF65-F5344CB8AC3E}">
        <p14:creationId xmlns:p14="http://schemas.microsoft.com/office/powerpoint/2010/main" val="35263067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37BEB299-193C-4F6F-942B-A13560148757}" type="slidenum">
              <a:rPr lang="en-US" altLang="en-US"/>
              <a:pPr>
                <a:defRPr/>
              </a:pPr>
              <a:t>‹#›</a:t>
            </a:fld>
            <a:endParaRPr lang="en-US" altLang="en-US"/>
          </a:p>
        </p:txBody>
      </p:sp>
    </p:spTree>
    <p:extLst>
      <p:ext uri="{BB962C8B-B14F-4D97-AF65-F5344CB8AC3E}">
        <p14:creationId xmlns:p14="http://schemas.microsoft.com/office/powerpoint/2010/main" val="3738877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689AB056-502F-49AB-AE59-60A0FC4F7AE5}" type="slidenum">
              <a:rPr lang="en-US" altLang="en-US"/>
              <a:pPr>
                <a:defRPr/>
              </a:pPr>
              <a:t>‹#›</a:t>
            </a:fld>
            <a:endParaRPr lang="en-US" altLang="en-US"/>
          </a:p>
        </p:txBody>
      </p:sp>
    </p:spTree>
    <p:extLst>
      <p:ext uri="{BB962C8B-B14F-4D97-AF65-F5344CB8AC3E}">
        <p14:creationId xmlns:p14="http://schemas.microsoft.com/office/powerpoint/2010/main" val="150203008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1FC57103-12FA-409C-ABE9-3E473056A373}" type="slidenum">
              <a:rPr lang="en-US" altLang="en-US"/>
              <a:pPr>
                <a:defRPr/>
              </a:pPr>
              <a:t>‹#›</a:t>
            </a:fld>
            <a:endParaRPr lang="en-US" altLang="en-US"/>
          </a:p>
        </p:txBody>
      </p:sp>
    </p:spTree>
    <p:extLst>
      <p:ext uri="{BB962C8B-B14F-4D97-AF65-F5344CB8AC3E}">
        <p14:creationId xmlns:p14="http://schemas.microsoft.com/office/powerpoint/2010/main" val="31458417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4CAA1DC7-E3F2-4AA8-949D-7816E37CC6FE}" type="slidenum">
              <a:rPr lang="en-US" altLang="en-US"/>
              <a:pPr>
                <a:defRPr/>
              </a:pPr>
              <a:t>‹#›</a:t>
            </a:fld>
            <a:endParaRPr lang="en-US" altLang="en-US"/>
          </a:p>
        </p:txBody>
      </p:sp>
    </p:spTree>
    <p:extLst>
      <p:ext uri="{BB962C8B-B14F-4D97-AF65-F5344CB8AC3E}">
        <p14:creationId xmlns:p14="http://schemas.microsoft.com/office/powerpoint/2010/main" val="409330096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C80683F4-BD8A-4472-9BF9-B2C5CC826C82}" type="slidenum">
              <a:rPr lang="en-US" altLang="en-US"/>
              <a:pPr>
                <a:defRPr/>
              </a:pPr>
              <a:t>‹#›</a:t>
            </a:fld>
            <a:endParaRPr lang="en-US" altLang="en-US"/>
          </a:p>
        </p:txBody>
      </p:sp>
    </p:spTree>
    <p:extLst>
      <p:ext uri="{BB962C8B-B14F-4D97-AF65-F5344CB8AC3E}">
        <p14:creationId xmlns:p14="http://schemas.microsoft.com/office/powerpoint/2010/main" val="16449368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E8516BD2-0743-4EFF-8D25-CDEC18C0397B}" type="slidenum">
              <a:rPr lang="en-US" altLang="en-US"/>
              <a:pPr>
                <a:defRPr/>
              </a:pPr>
              <a:t>‹#›</a:t>
            </a:fld>
            <a:endParaRPr lang="en-US" altLang="en-US"/>
          </a:p>
        </p:txBody>
      </p:sp>
    </p:spTree>
    <p:extLst>
      <p:ext uri="{BB962C8B-B14F-4D97-AF65-F5344CB8AC3E}">
        <p14:creationId xmlns:p14="http://schemas.microsoft.com/office/powerpoint/2010/main" val="36682308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E3EE5625-D811-4CE6-8ECF-6406E832871E}" type="slidenum">
              <a:rPr lang="en-US" altLang="en-US"/>
              <a:pPr>
                <a:defRPr/>
              </a:pPr>
              <a:t>‹#›</a:t>
            </a:fld>
            <a:endParaRPr lang="en-US" altLang="en-US"/>
          </a:p>
        </p:txBody>
      </p:sp>
    </p:spTree>
    <p:extLst>
      <p:ext uri="{BB962C8B-B14F-4D97-AF65-F5344CB8AC3E}">
        <p14:creationId xmlns:p14="http://schemas.microsoft.com/office/powerpoint/2010/main" val="255506589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7733CC9E-472E-4357-815A-2D65A80F73E2}" type="slidenum">
              <a:rPr lang="en-US" altLang="en-US"/>
              <a:pPr>
                <a:defRPr/>
              </a:pPr>
              <a:t>‹#›</a:t>
            </a:fld>
            <a:endParaRPr lang="en-US" altLang="en-US"/>
          </a:p>
        </p:txBody>
      </p:sp>
    </p:spTree>
    <p:extLst>
      <p:ext uri="{BB962C8B-B14F-4D97-AF65-F5344CB8AC3E}">
        <p14:creationId xmlns:p14="http://schemas.microsoft.com/office/powerpoint/2010/main" val="3281351594"/>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1E3C6C6-6456-4B93-9A0A-D8444011FEC5}" type="slidenum">
              <a:rPr lang="en-US" altLang="en-US"/>
              <a:pPr>
                <a:defRPr/>
              </a:pPr>
              <a:t>‹#›</a:t>
            </a:fld>
            <a:endParaRPr lang="en-US" altLang="en-US"/>
          </a:p>
        </p:txBody>
      </p:sp>
    </p:spTree>
    <p:extLst>
      <p:ext uri="{BB962C8B-B14F-4D97-AF65-F5344CB8AC3E}">
        <p14:creationId xmlns:p14="http://schemas.microsoft.com/office/powerpoint/2010/main" val="10454118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FCD1499E-A85C-47F5-ADE6-5753422A3E5D}" type="slidenum">
              <a:rPr lang="en-US" altLang="en-US"/>
              <a:pPr>
                <a:defRPr/>
              </a:pPr>
              <a:t>‹#›</a:t>
            </a:fld>
            <a:endParaRPr lang="en-US" altLang="en-US"/>
          </a:p>
        </p:txBody>
      </p:sp>
    </p:spTree>
    <p:extLst>
      <p:ext uri="{BB962C8B-B14F-4D97-AF65-F5344CB8AC3E}">
        <p14:creationId xmlns:p14="http://schemas.microsoft.com/office/powerpoint/2010/main" val="364132430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45961540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B17DC15-27F0-420D-BC4E-9B7F73B4F7B2}" type="slidenum">
              <a:rPr lang="en-US" altLang="en-US"/>
              <a:pPr>
                <a:defRPr/>
              </a:pPr>
              <a:t>‹#›</a:t>
            </a:fld>
            <a:endParaRPr lang="en-US" altLang="en-US"/>
          </a:p>
        </p:txBody>
      </p:sp>
    </p:spTree>
    <p:extLst>
      <p:ext uri="{BB962C8B-B14F-4D97-AF65-F5344CB8AC3E}">
        <p14:creationId xmlns:p14="http://schemas.microsoft.com/office/powerpoint/2010/main" val="3057792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1A26F4ED-8495-4F2C-AA73-07D1ABB698E5}" type="slidenum">
              <a:rPr lang="en-US" altLang="en-US"/>
              <a:pPr>
                <a:defRPr/>
              </a:pPr>
              <a:t>‹#›</a:t>
            </a:fld>
            <a:endParaRPr lang="en-US" altLang="en-US"/>
          </a:p>
        </p:txBody>
      </p:sp>
    </p:spTree>
    <p:extLst>
      <p:ext uri="{BB962C8B-B14F-4D97-AF65-F5344CB8AC3E}">
        <p14:creationId xmlns:p14="http://schemas.microsoft.com/office/powerpoint/2010/main" val="280812095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0BC1C012-A03C-4529-836C-4E347E202722}" type="slidenum">
              <a:rPr lang="en-US" altLang="en-US"/>
              <a:pPr>
                <a:defRPr/>
              </a:pPr>
              <a:t>‹#›</a:t>
            </a:fld>
            <a:endParaRPr lang="en-US" altLang="en-US"/>
          </a:p>
        </p:txBody>
      </p:sp>
    </p:spTree>
    <p:extLst>
      <p:ext uri="{BB962C8B-B14F-4D97-AF65-F5344CB8AC3E}">
        <p14:creationId xmlns:p14="http://schemas.microsoft.com/office/powerpoint/2010/main" val="107847502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15237161-9E18-4DFB-937B-5BE0B44BFFF1}" type="slidenum">
              <a:rPr lang="en-US" altLang="en-US"/>
              <a:pPr>
                <a:defRPr/>
              </a:pPr>
              <a:t>‹#›</a:t>
            </a:fld>
            <a:endParaRPr lang="en-US" altLang="en-US"/>
          </a:p>
        </p:txBody>
      </p:sp>
    </p:spTree>
    <p:extLst>
      <p:ext uri="{BB962C8B-B14F-4D97-AF65-F5344CB8AC3E}">
        <p14:creationId xmlns:p14="http://schemas.microsoft.com/office/powerpoint/2010/main" val="10247263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3E18E630-0B84-484F-A5FF-8522DCF6AD51}" type="slidenum">
              <a:rPr lang="en-US" altLang="en-US"/>
              <a:pPr>
                <a:defRPr/>
              </a:pPr>
              <a:t>‹#›</a:t>
            </a:fld>
            <a:endParaRPr lang="en-US" altLang="en-US"/>
          </a:p>
        </p:txBody>
      </p:sp>
    </p:spTree>
    <p:extLst>
      <p:ext uri="{BB962C8B-B14F-4D97-AF65-F5344CB8AC3E}">
        <p14:creationId xmlns:p14="http://schemas.microsoft.com/office/powerpoint/2010/main" val="300066426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BF1E64A3-03A8-424C-8783-8C22F7261240}" type="slidenum">
              <a:rPr lang="en-US" altLang="en-US"/>
              <a:pPr>
                <a:defRPr/>
              </a:pPr>
              <a:t>‹#›</a:t>
            </a:fld>
            <a:endParaRPr lang="en-US" altLang="en-US"/>
          </a:p>
        </p:txBody>
      </p:sp>
    </p:spTree>
    <p:extLst>
      <p:ext uri="{BB962C8B-B14F-4D97-AF65-F5344CB8AC3E}">
        <p14:creationId xmlns:p14="http://schemas.microsoft.com/office/powerpoint/2010/main" val="144924667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78841EEA-8F68-40AD-B8B0-8FEF4D081963}" type="slidenum">
              <a:rPr lang="en-US" altLang="en-US"/>
              <a:pPr>
                <a:defRPr/>
              </a:pPr>
              <a:t>‹#›</a:t>
            </a:fld>
            <a:endParaRPr lang="en-US" altLang="en-US"/>
          </a:p>
        </p:txBody>
      </p:sp>
    </p:spTree>
    <p:extLst>
      <p:ext uri="{BB962C8B-B14F-4D97-AF65-F5344CB8AC3E}">
        <p14:creationId xmlns:p14="http://schemas.microsoft.com/office/powerpoint/2010/main" val="1885888950"/>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3F02F175-BBCA-43C3-A98A-FF5668A21B7C}" type="slidenum">
              <a:rPr lang="en-US" altLang="en-US"/>
              <a:pPr>
                <a:defRPr/>
              </a:pPr>
              <a:t>‹#›</a:t>
            </a:fld>
            <a:endParaRPr lang="en-US" altLang="en-US"/>
          </a:p>
        </p:txBody>
      </p:sp>
    </p:spTree>
    <p:extLst>
      <p:ext uri="{BB962C8B-B14F-4D97-AF65-F5344CB8AC3E}">
        <p14:creationId xmlns:p14="http://schemas.microsoft.com/office/powerpoint/2010/main" val="15684507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909DBEB6-175D-4A9E-B27E-30C7C12EFFED}" type="slidenum">
              <a:rPr lang="en-US" altLang="en-US"/>
              <a:pPr>
                <a:defRPr/>
              </a:pPr>
              <a:t>‹#›</a:t>
            </a:fld>
            <a:endParaRPr lang="en-US" altLang="en-US"/>
          </a:p>
        </p:txBody>
      </p:sp>
    </p:spTree>
    <p:extLst>
      <p:ext uri="{BB962C8B-B14F-4D97-AF65-F5344CB8AC3E}">
        <p14:creationId xmlns:p14="http://schemas.microsoft.com/office/powerpoint/2010/main" val="681927114"/>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32BFAF8-578D-4F85-98D3-F3AD27F3D3F8}" type="slidenum">
              <a:rPr lang="en-US" altLang="en-US"/>
              <a:pPr>
                <a:defRPr/>
              </a:pPr>
              <a:t>‹#›</a:t>
            </a:fld>
            <a:endParaRPr lang="en-US" altLang="en-US"/>
          </a:p>
        </p:txBody>
      </p:sp>
    </p:spTree>
    <p:extLst>
      <p:ext uri="{BB962C8B-B14F-4D97-AF65-F5344CB8AC3E}">
        <p14:creationId xmlns:p14="http://schemas.microsoft.com/office/powerpoint/2010/main" val="333107006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59F7B9C7-DCA9-4F57-85DD-04195E22A193}" type="slidenum">
              <a:rPr lang="en-US" altLang="en-US"/>
              <a:pPr>
                <a:defRPr/>
              </a:pPr>
              <a:t>‹#›</a:t>
            </a:fld>
            <a:endParaRPr lang="en-US" altLang="en-US"/>
          </a:p>
        </p:txBody>
      </p:sp>
    </p:spTree>
    <p:extLst>
      <p:ext uri="{BB962C8B-B14F-4D97-AF65-F5344CB8AC3E}">
        <p14:creationId xmlns:p14="http://schemas.microsoft.com/office/powerpoint/2010/main" val="317551157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Wachovia Celeste Caps" pitchFamily="18" charset="0"/>
              </a:defRPr>
            </a:lvl1pPr>
            <a:lvl2pPr marL="742950" indent="-285750" eaLnBrk="0" hangingPunct="0">
              <a:defRPr b="1">
                <a:solidFill>
                  <a:schemeClr val="tx1"/>
                </a:solidFill>
                <a:latin typeface="Wachovia Celeste Caps" pitchFamily="18" charset="0"/>
              </a:defRPr>
            </a:lvl2pPr>
            <a:lvl3pPr marL="1143000" indent="-228600" eaLnBrk="0" hangingPunct="0">
              <a:defRPr b="1">
                <a:solidFill>
                  <a:schemeClr val="tx1"/>
                </a:solidFill>
                <a:latin typeface="Wachovia Celeste Caps" pitchFamily="18" charset="0"/>
              </a:defRPr>
            </a:lvl3pPr>
            <a:lvl4pPr marL="1600200" indent="-228600" eaLnBrk="0" hangingPunct="0">
              <a:defRPr b="1">
                <a:solidFill>
                  <a:schemeClr val="tx1"/>
                </a:solidFill>
                <a:latin typeface="Wachovia Celeste Caps" pitchFamily="18" charset="0"/>
              </a:defRPr>
            </a:lvl4pPr>
            <a:lvl5pPr marL="2057400" indent="-228600" eaLnBrk="0" hangingPunct="0">
              <a:defRPr b="1">
                <a:solidFill>
                  <a:schemeClr val="tx1"/>
                </a:solidFill>
                <a:latin typeface="Wachovia Celeste Caps" pitchFamily="18" charset="0"/>
              </a:defRPr>
            </a:lvl5pPr>
            <a:lvl6pPr marL="2514600" indent="-228600" eaLnBrk="0" fontAlgn="base" hangingPunct="0">
              <a:spcBef>
                <a:spcPct val="0"/>
              </a:spcBef>
              <a:spcAft>
                <a:spcPct val="0"/>
              </a:spcAft>
              <a:defRPr b="1">
                <a:solidFill>
                  <a:schemeClr val="tx1"/>
                </a:solidFill>
                <a:latin typeface="Wachovia Celeste Caps" pitchFamily="18" charset="0"/>
              </a:defRPr>
            </a:lvl6pPr>
            <a:lvl7pPr marL="2971800" indent="-228600" eaLnBrk="0" fontAlgn="base" hangingPunct="0">
              <a:spcBef>
                <a:spcPct val="0"/>
              </a:spcBef>
              <a:spcAft>
                <a:spcPct val="0"/>
              </a:spcAft>
              <a:defRPr b="1">
                <a:solidFill>
                  <a:schemeClr val="tx1"/>
                </a:solidFill>
                <a:latin typeface="Wachovia Celeste Caps" pitchFamily="18" charset="0"/>
              </a:defRPr>
            </a:lvl7pPr>
            <a:lvl8pPr marL="3429000" indent="-228600" eaLnBrk="0" fontAlgn="base" hangingPunct="0">
              <a:spcBef>
                <a:spcPct val="0"/>
              </a:spcBef>
              <a:spcAft>
                <a:spcPct val="0"/>
              </a:spcAft>
              <a:defRPr b="1">
                <a:solidFill>
                  <a:schemeClr val="tx1"/>
                </a:solidFill>
                <a:latin typeface="Wachovia Celeste Caps" pitchFamily="18" charset="0"/>
              </a:defRPr>
            </a:lvl8pPr>
            <a:lvl9pPr marL="3886200" indent="-228600" eaLnBrk="0" fontAlgn="base" hangingPunct="0">
              <a:spcBef>
                <a:spcPct val="0"/>
              </a:spcBef>
              <a:spcAft>
                <a:spcPct val="0"/>
              </a:spcAft>
              <a:defRPr b="1">
                <a:solidFill>
                  <a:schemeClr val="tx1"/>
                </a:solidFill>
                <a:latin typeface="Wachovia Celeste Caps" pitchFamily="18"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sz="2400"/>
            </a:lvl1pPr>
          </a:lstStyle>
          <a:p>
            <a:pPr lvl="0"/>
            <a:r>
              <a:rPr lang="en-US" noProof="0" smtClean="0"/>
              <a:t>Click to edit Master title style</a:t>
            </a:r>
          </a:p>
        </p:txBody>
      </p:sp>
      <p:sp>
        <p:nvSpPr>
          <p:cNvPr id="33799" name="Rectangle 7"/>
          <p:cNvSpPr>
            <a:spLocks noGrp="1" noChangeArrowheads="1"/>
          </p:cNvSpPr>
          <p:nvPr>
            <p:ph type="subTitle" sz="quarter" idx="1"/>
          </p:nvPr>
        </p:nvSpPr>
        <p:spPr>
          <a:xfrm>
            <a:off x="322265" y="2838451"/>
            <a:ext cx="2827337" cy="928688"/>
          </a:xfrm>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0" indent="0">
              <a:buClr>
                <a:schemeClr val="bg2"/>
              </a:buClr>
              <a:buFont typeface="Wingdings" pitchFamily="2" charset="2"/>
              <a:buNone/>
              <a:defRPr>
                <a:solidFill>
                  <a:srgbClr val="5E5145"/>
                </a:solidFill>
              </a:defRPr>
            </a:lvl1pPr>
          </a:lstStyle>
          <a:p>
            <a:pPr lvl="0"/>
            <a:r>
              <a:rPr lang="en-US" noProof="0" smtClean="0"/>
              <a:t>Click to edit Master subtitle style</a:t>
            </a:r>
          </a:p>
        </p:txBody>
      </p:sp>
    </p:spTree>
    <p:extLst>
      <p:ext uri="{BB962C8B-B14F-4D97-AF65-F5344CB8AC3E}">
        <p14:creationId xmlns:p14="http://schemas.microsoft.com/office/powerpoint/2010/main" val="67457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F75302B6-DC46-4A4C-9F38-486C2CECD83E}" type="slidenum">
              <a:rPr lang="en-US" altLang="en-US"/>
              <a:pPr>
                <a:defRPr/>
              </a:pPr>
              <a:t>‹#›</a:t>
            </a:fld>
            <a:endParaRPr lang="en-US" altLang="en-US"/>
          </a:p>
        </p:txBody>
      </p:sp>
    </p:spTree>
    <p:extLst>
      <p:ext uri="{BB962C8B-B14F-4D97-AF65-F5344CB8AC3E}">
        <p14:creationId xmlns:p14="http://schemas.microsoft.com/office/powerpoint/2010/main" val="4223161389"/>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FD9C9654-FD68-43E9-AD40-7701AE567DF7}" type="slidenum">
              <a:rPr lang="en-US" altLang="en-US"/>
              <a:pPr>
                <a:defRPr/>
              </a:pPr>
              <a:t>‹#›</a:t>
            </a:fld>
            <a:endParaRPr lang="en-US" altLang="en-US"/>
          </a:p>
        </p:txBody>
      </p:sp>
    </p:spTree>
    <p:extLst>
      <p:ext uri="{BB962C8B-B14F-4D97-AF65-F5344CB8AC3E}">
        <p14:creationId xmlns:p14="http://schemas.microsoft.com/office/powerpoint/2010/main" val="741047065"/>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11C8000E-431A-4C9B-A2B7-262B1BCE4390}" type="slidenum">
              <a:rPr lang="en-US" altLang="en-US"/>
              <a:pPr>
                <a:defRPr/>
              </a:pPr>
              <a:t>‹#›</a:t>
            </a:fld>
            <a:endParaRPr lang="en-US" altLang="en-US"/>
          </a:p>
        </p:txBody>
      </p:sp>
    </p:spTree>
    <p:extLst>
      <p:ext uri="{BB962C8B-B14F-4D97-AF65-F5344CB8AC3E}">
        <p14:creationId xmlns:p14="http://schemas.microsoft.com/office/powerpoint/2010/main" val="301390037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E1E6C497-4E4B-43E6-8426-E5EACFE37D54}" type="slidenum">
              <a:rPr lang="en-US" altLang="en-US"/>
              <a:pPr>
                <a:defRPr/>
              </a:pPr>
              <a:t>‹#›</a:t>
            </a:fld>
            <a:endParaRPr lang="en-US" altLang="en-US"/>
          </a:p>
        </p:txBody>
      </p:sp>
    </p:spTree>
    <p:extLst>
      <p:ext uri="{BB962C8B-B14F-4D97-AF65-F5344CB8AC3E}">
        <p14:creationId xmlns:p14="http://schemas.microsoft.com/office/powerpoint/2010/main" val="63313271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F3C4D307-86B4-4F1C-9DBE-556B8325AE87}" type="slidenum">
              <a:rPr lang="en-US" altLang="en-US"/>
              <a:pPr>
                <a:defRPr/>
              </a:pPr>
              <a:t>‹#›</a:t>
            </a:fld>
            <a:endParaRPr lang="en-US" altLang="en-US"/>
          </a:p>
        </p:txBody>
      </p:sp>
    </p:spTree>
    <p:extLst>
      <p:ext uri="{BB962C8B-B14F-4D97-AF65-F5344CB8AC3E}">
        <p14:creationId xmlns:p14="http://schemas.microsoft.com/office/powerpoint/2010/main" val="199367760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1D4A7572-207A-4B74-9C7D-F7E44B87C40B}" type="slidenum">
              <a:rPr lang="en-US" altLang="en-US"/>
              <a:pPr>
                <a:defRPr/>
              </a:pPr>
              <a:t>‹#›</a:t>
            </a:fld>
            <a:endParaRPr lang="en-US" altLang="en-US"/>
          </a:p>
        </p:txBody>
      </p:sp>
    </p:spTree>
    <p:extLst>
      <p:ext uri="{BB962C8B-B14F-4D97-AF65-F5344CB8AC3E}">
        <p14:creationId xmlns:p14="http://schemas.microsoft.com/office/powerpoint/2010/main" val="36796936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C8CBD76B-55E4-4BD6-86A5-FE044E08518D}" type="slidenum">
              <a:rPr lang="en-US" altLang="en-US"/>
              <a:pPr>
                <a:defRPr/>
              </a:pPr>
              <a:t>‹#›</a:t>
            </a:fld>
            <a:endParaRPr lang="en-US" altLang="en-US"/>
          </a:p>
        </p:txBody>
      </p:sp>
    </p:spTree>
    <p:extLst>
      <p:ext uri="{BB962C8B-B14F-4D97-AF65-F5344CB8AC3E}">
        <p14:creationId xmlns:p14="http://schemas.microsoft.com/office/powerpoint/2010/main" val="261135463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D39607E-4D10-4338-923E-D126A6443AED}" type="slidenum">
              <a:rPr lang="en-US" altLang="en-US"/>
              <a:pPr>
                <a:defRPr/>
              </a:pPr>
              <a:t>‹#›</a:t>
            </a:fld>
            <a:endParaRPr lang="en-US" altLang="en-US"/>
          </a:p>
        </p:txBody>
      </p:sp>
    </p:spTree>
    <p:extLst>
      <p:ext uri="{BB962C8B-B14F-4D97-AF65-F5344CB8AC3E}">
        <p14:creationId xmlns:p14="http://schemas.microsoft.com/office/powerpoint/2010/main" val="310857688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4929CD47-9BBF-477A-97BD-0A3707043D07}" type="slidenum">
              <a:rPr lang="en-US" altLang="en-US"/>
              <a:pPr>
                <a:defRPr/>
              </a:pPr>
              <a:t>‹#›</a:t>
            </a:fld>
            <a:endParaRPr lang="en-US" altLang="en-US"/>
          </a:p>
        </p:txBody>
      </p:sp>
    </p:spTree>
    <p:extLst>
      <p:ext uri="{BB962C8B-B14F-4D97-AF65-F5344CB8AC3E}">
        <p14:creationId xmlns:p14="http://schemas.microsoft.com/office/powerpoint/2010/main" val="1133698997"/>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43110A41-2ABA-40E6-B9F5-6AEE3C6D3ED1}" type="slidenum">
              <a:rPr lang="en-US" altLang="en-US"/>
              <a:pPr>
                <a:defRPr/>
              </a:pPr>
              <a:t>‹#›</a:t>
            </a:fld>
            <a:endParaRPr lang="en-US" altLang="en-US"/>
          </a:p>
        </p:txBody>
      </p:sp>
    </p:spTree>
    <p:extLst>
      <p:ext uri="{BB962C8B-B14F-4D97-AF65-F5344CB8AC3E}">
        <p14:creationId xmlns:p14="http://schemas.microsoft.com/office/powerpoint/2010/main" val="1203669312"/>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8BC9E0BC-0064-4FD0-ADE3-C9130CE603CA}" type="slidenum">
              <a:rPr lang="en-US" altLang="en-US"/>
              <a:pPr>
                <a:defRPr/>
              </a:pPr>
              <a:t>‹#›</a:t>
            </a:fld>
            <a:endParaRPr lang="en-US" altLang="en-US"/>
          </a:p>
        </p:txBody>
      </p:sp>
    </p:spTree>
    <p:extLst>
      <p:ext uri="{BB962C8B-B14F-4D97-AF65-F5344CB8AC3E}">
        <p14:creationId xmlns:p14="http://schemas.microsoft.com/office/powerpoint/2010/main" val="1909760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0DF4EBCD-B4EF-4631-BCFF-6095FA2E11C7}" type="slidenum">
              <a:rPr lang="en-US" altLang="en-US"/>
              <a:pPr>
                <a:defRPr/>
              </a:pPr>
              <a:t>‹#›</a:t>
            </a:fld>
            <a:endParaRPr lang="en-US" altLang="en-US"/>
          </a:p>
        </p:txBody>
      </p:sp>
    </p:spTree>
    <p:extLst>
      <p:ext uri="{BB962C8B-B14F-4D97-AF65-F5344CB8AC3E}">
        <p14:creationId xmlns:p14="http://schemas.microsoft.com/office/powerpoint/2010/main" val="171189813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337576294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F1B4CB6C-4D79-4BDA-BC4C-010B895D347D}" type="slidenum">
              <a:rPr lang="en-US" altLang="en-US"/>
              <a:pPr>
                <a:defRPr/>
              </a:pPr>
              <a:t>‹#›</a:t>
            </a:fld>
            <a:endParaRPr lang="en-US" altLang="en-US"/>
          </a:p>
        </p:txBody>
      </p:sp>
    </p:spTree>
    <p:extLst>
      <p:ext uri="{BB962C8B-B14F-4D97-AF65-F5344CB8AC3E}">
        <p14:creationId xmlns:p14="http://schemas.microsoft.com/office/powerpoint/2010/main" val="721126627"/>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8116FF3C-24D1-43D9-857C-5B6103B18115}" type="slidenum">
              <a:rPr lang="en-US" altLang="en-US"/>
              <a:pPr>
                <a:defRPr/>
              </a:pPr>
              <a:t>‹#›</a:t>
            </a:fld>
            <a:endParaRPr lang="en-US" altLang="en-US"/>
          </a:p>
        </p:txBody>
      </p:sp>
    </p:spTree>
    <p:extLst>
      <p:ext uri="{BB962C8B-B14F-4D97-AF65-F5344CB8AC3E}">
        <p14:creationId xmlns:p14="http://schemas.microsoft.com/office/powerpoint/2010/main" val="182791262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93CDB4CA-B43D-4489-9CA3-142D5FE14CCE}" type="slidenum">
              <a:rPr lang="en-US" altLang="en-US"/>
              <a:pPr>
                <a:defRPr/>
              </a:pPr>
              <a:t>‹#›</a:t>
            </a:fld>
            <a:endParaRPr lang="en-US" altLang="en-US"/>
          </a:p>
        </p:txBody>
      </p:sp>
    </p:spTree>
    <p:extLst>
      <p:ext uri="{BB962C8B-B14F-4D97-AF65-F5344CB8AC3E}">
        <p14:creationId xmlns:p14="http://schemas.microsoft.com/office/powerpoint/2010/main" val="102435037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39D82C41-BCF9-4B05-A35D-68048D55191A}" type="slidenum">
              <a:rPr lang="en-US" altLang="en-US"/>
              <a:pPr>
                <a:defRPr/>
              </a:pPr>
              <a:t>‹#›</a:t>
            </a:fld>
            <a:endParaRPr lang="en-US" altLang="en-US"/>
          </a:p>
        </p:txBody>
      </p:sp>
    </p:spTree>
    <p:extLst>
      <p:ext uri="{BB962C8B-B14F-4D97-AF65-F5344CB8AC3E}">
        <p14:creationId xmlns:p14="http://schemas.microsoft.com/office/powerpoint/2010/main" val="602716196"/>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F890C811-1FF5-46C0-8942-61F26542451F}" type="slidenum">
              <a:rPr lang="en-US" altLang="en-US"/>
              <a:pPr>
                <a:defRPr/>
              </a:pPr>
              <a:t>‹#›</a:t>
            </a:fld>
            <a:endParaRPr lang="en-US" altLang="en-US"/>
          </a:p>
        </p:txBody>
      </p:sp>
    </p:spTree>
    <p:extLst>
      <p:ext uri="{BB962C8B-B14F-4D97-AF65-F5344CB8AC3E}">
        <p14:creationId xmlns:p14="http://schemas.microsoft.com/office/powerpoint/2010/main" val="420412704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089802E1-D991-4FC6-8C4D-F169091C1BBF}" type="slidenum">
              <a:rPr lang="en-US" altLang="en-US"/>
              <a:pPr>
                <a:defRPr/>
              </a:pPr>
              <a:t>‹#›</a:t>
            </a:fld>
            <a:endParaRPr lang="en-US" altLang="en-US"/>
          </a:p>
        </p:txBody>
      </p:sp>
    </p:spTree>
    <p:extLst>
      <p:ext uri="{BB962C8B-B14F-4D97-AF65-F5344CB8AC3E}">
        <p14:creationId xmlns:p14="http://schemas.microsoft.com/office/powerpoint/2010/main" val="146591930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DB069588-949F-4D23-90BD-5D7790B1AAC6}" type="slidenum">
              <a:rPr lang="en-US" altLang="en-US"/>
              <a:pPr>
                <a:defRPr/>
              </a:pPr>
              <a:t>‹#›</a:t>
            </a:fld>
            <a:endParaRPr lang="en-US" altLang="en-US"/>
          </a:p>
        </p:txBody>
      </p:sp>
    </p:spTree>
    <p:extLst>
      <p:ext uri="{BB962C8B-B14F-4D97-AF65-F5344CB8AC3E}">
        <p14:creationId xmlns:p14="http://schemas.microsoft.com/office/powerpoint/2010/main" val="74570004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CFD9F086-6035-494E-A67F-409228303664}" type="slidenum">
              <a:rPr lang="en-US" altLang="en-US"/>
              <a:pPr>
                <a:defRPr/>
              </a:pPr>
              <a:t>‹#›</a:t>
            </a:fld>
            <a:endParaRPr lang="en-US" altLang="en-US"/>
          </a:p>
        </p:txBody>
      </p:sp>
    </p:spTree>
    <p:extLst>
      <p:ext uri="{BB962C8B-B14F-4D97-AF65-F5344CB8AC3E}">
        <p14:creationId xmlns:p14="http://schemas.microsoft.com/office/powerpoint/2010/main" val="2432641345"/>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83F0A0BA-ABB5-446A-9B91-56905657637C}" type="slidenum">
              <a:rPr lang="en-US" altLang="en-US"/>
              <a:pPr>
                <a:defRPr/>
              </a:pPr>
              <a:t>‹#›</a:t>
            </a:fld>
            <a:endParaRPr lang="en-US" altLang="en-US"/>
          </a:p>
        </p:txBody>
      </p:sp>
    </p:spTree>
    <p:extLst>
      <p:ext uri="{BB962C8B-B14F-4D97-AF65-F5344CB8AC3E}">
        <p14:creationId xmlns:p14="http://schemas.microsoft.com/office/powerpoint/2010/main" val="5075818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6DB2BBA5-207B-4445-A1EA-0D3817E20951}" type="slidenum">
              <a:rPr lang="en-US" altLang="en-US"/>
              <a:pPr>
                <a:defRPr/>
              </a:pPr>
              <a:t>‹#›</a:t>
            </a:fld>
            <a:endParaRPr lang="en-US" altLang="en-US"/>
          </a:p>
        </p:txBody>
      </p:sp>
    </p:spTree>
    <p:extLst>
      <p:ext uri="{BB962C8B-B14F-4D97-AF65-F5344CB8AC3E}">
        <p14:creationId xmlns:p14="http://schemas.microsoft.com/office/powerpoint/2010/main" val="704098574"/>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0013" y="33337"/>
            <a:ext cx="2151062" cy="61404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938" y="33337"/>
            <a:ext cx="6305551" cy="6140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2209547C-9FF4-4446-BAA5-FB9802BD2186}" type="slidenum">
              <a:rPr lang="en-US" altLang="en-US"/>
              <a:pPr>
                <a:defRPr/>
              </a:pPr>
              <a:t>‹#›</a:t>
            </a:fld>
            <a:endParaRPr lang="en-US" altLang="en-US"/>
          </a:p>
        </p:txBody>
      </p:sp>
    </p:spTree>
    <p:extLst>
      <p:ext uri="{BB962C8B-B14F-4D97-AF65-F5344CB8AC3E}">
        <p14:creationId xmlns:p14="http://schemas.microsoft.com/office/powerpoint/2010/main" val="168185111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7"/>
          <p:cNvSpPr>
            <a:spLocks noChangeArrowheads="1"/>
          </p:cNvSpPr>
          <p:nvPr/>
        </p:nvSpPr>
        <p:spPr bwMode="auto">
          <a:xfrm>
            <a:off x="339725" y="2640013"/>
            <a:ext cx="8629650" cy="52387"/>
          </a:xfrm>
          <a:prstGeom prst="rect">
            <a:avLst/>
          </a:prstGeom>
          <a:solidFill>
            <a:srgbClr val="A9B089"/>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nchor="ct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lgn="ctr" eaLnBrk="1" hangingPunct="1">
              <a:defRPr/>
            </a:pPr>
            <a:endParaRPr lang="en-US" altLang="en-US" b="0" dirty="0" smtClean="0">
              <a:solidFill>
                <a:srgbClr val="FFFFFF"/>
              </a:solidFill>
              <a:latin typeface="Georgia" pitchFamily="18" charset="0"/>
              <a:cs typeface="+mn-cs"/>
            </a:endParaRPr>
          </a:p>
        </p:txBody>
      </p:sp>
      <p:sp>
        <p:nvSpPr>
          <p:cNvPr id="33794" name="Rectangle 2"/>
          <p:cNvSpPr>
            <a:spLocks noGrp="1" noChangeArrowheads="1"/>
          </p:cNvSpPr>
          <p:nvPr>
            <p:ph type="ctrTitle" sz="quarter"/>
          </p:nvPr>
        </p:nvSpPr>
        <p:spPr>
          <a:xfrm>
            <a:off x="322264" y="1350963"/>
            <a:ext cx="5978525" cy="1236663"/>
          </a:xfrm>
        </p:spPr>
        <p:txBody>
          <a:bodyPr anchor="b"/>
          <a:lstStyle>
            <a:lvl1pPr>
              <a:defRPr sz="2400"/>
            </a:lvl1pPr>
          </a:lstStyle>
          <a:p>
            <a:r>
              <a:rPr lang="en-US"/>
              <a:t>Click to edit Master title style</a:t>
            </a:r>
          </a:p>
        </p:txBody>
      </p:sp>
      <p:sp>
        <p:nvSpPr>
          <p:cNvPr id="33799" name="Rectangle 7"/>
          <p:cNvSpPr>
            <a:spLocks noGrp="1" noChangeArrowheads="1"/>
          </p:cNvSpPr>
          <p:nvPr>
            <p:ph type="subTitle" sz="quarter" idx="1"/>
          </p:nvPr>
        </p:nvSpPr>
        <p:spPr>
          <a:xfrm>
            <a:off x="322265" y="2838451"/>
            <a:ext cx="2827337" cy="928688"/>
          </a:xfrm>
        </p:spPr>
        <p:txBody>
          <a:bodyPr/>
          <a:lstStyle>
            <a:lvl1pPr marL="0" indent="0">
              <a:buClr>
                <a:schemeClr val="bg2"/>
              </a:buClr>
              <a:buFont typeface="Wingdings" pitchFamily="2" charset="2"/>
              <a:buNone/>
              <a:defRPr>
                <a:solidFill>
                  <a:srgbClr val="5E5145"/>
                </a:solidFill>
              </a:defRPr>
            </a:lvl1pPr>
          </a:lstStyle>
          <a:p>
            <a:r>
              <a:rPr lang="en-US"/>
              <a:t>Click to edit Master subtitle style</a:t>
            </a:r>
          </a:p>
        </p:txBody>
      </p:sp>
    </p:spTree>
    <p:extLst>
      <p:ext uri="{BB962C8B-B14F-4D97-AF65-F5344CB8AC3E}">
        <p14:creationId xmlns:p14="http://schemas.microsoft.com/office/powerpoint/2010/main" val="1840000159"/>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72CAF7B8-5E04-412C-B5F7-17E55874D8F6}" type="slidenum">
              <a:rPr lang="en-US" altLang="en-US"/>
              <a:pPr>
                <a:defRPr/>
              </a:pPr>
              <a:t>‹#›</a:t>
            </a:fld>
            <a:endParaRPr lang="en-US" altLang="en-US"/>
          </a:p>
        </p:txBody>
      </p:sp>
    </p:spTree>
    <p:extLst>
      <p:ext uri="{BB962C8B-B14F-4D97-AF65-F5344CB8AC3E}">
        <p14:creationId xmlns:p14="http://schemas.microsoft.com/office/powerpoint/2010/main" val="247678949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2DAD42A1-CA0D-4512-95BB-9448E78A03B8}" type="slidenum">
              <a:rPr lang="en-US" altLang="en-US"/>
              <a:pPr>
                <a:defRPr/>
              </a:pPr>
              <a:t>‹#›</a:t>
            </a:fld>
            <a:endParaRPr lang="en-US" altLang="en-US"/>
          </a:p>
        </p:txBody>
      </p:sp>
    </p:spTree>
    <p:extLst>
      <p:ext uri="{BB962C8B-B14F-4D97-AF65-F5344CB8AC3E}">
        <p14:creationId xmlns:p14="http://schemas.microsoft.com/office/powerpoint/2010/main" val="3619973144"/>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365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440238" y="1087438"/>
            <a:ext cx="4051300" cy="50863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13A000F4-F93B-4D40-994C-85015E419670}" type="slidenum">
              <a:rPr lang="en-US" altLang="en-US"/>
              <a:pPr>
                <a:defRPr/>
              </a:pPr>
              <a:t>‹#›</a:t>
            </a:fld>
            <a:endParaRPr lang="en-US" altLang="en-US"/>
          </a:p>
        </p:txBody>
      </p:sp>
    </p:spTree>
    <p:extLst>
      <p:ext uri="{BB962C8B-B14F-4D97-AF65-F5344CB8AC3E}">
        <p14:creationId xmlns:p14="http://schemas.microsoft.com/office/powerpoint/2010/main" val="4292719616"/>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5A45B140-FB8C-4B84-9E9A-0B94460FD034}" type="slidenum">
              <a:rPr lang="en-US" altLang="en-US"/>
              <a:pPr>
                <a:defRPr/>
              </a:pPr>
              <a:t>‹#›</a:t>
            </a:fld>
            <a:endParaRPr lang="en-US" altLang="en-US"/>
          </a:p>
        </p:txBody>
      </p:sp>
    </p:spTree>
    <p:extLst>
      <p:ext uri="{BB962C8B-B14F-4D97-AF65-F5344CB8AC3E}">
        <p14:creationId xmlns:p14="http://schemas.microsoft.com/office/powerpoint/2010/main" val="2854755300"/>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92F07F74-F66E-4373-8D76-F7CE599D46E1}" type="slidenum">
              <a:rPr lang="en-US" altLang="en-US"/>
              <a:pPr>
                <a:defRPr/>
              </a:pPr>
              <a:t>‹#›</a:t>
            </a:fld>
            <a:endParaRPr lang="en-US" altLang="en-US"/>
          </a:p>
        </p:txBody>
      </p:sp>
    </p:spTree>
    <p:extLst>
      <p:ext uri="{BB962C8B-B14F-4D97-AF65-F5344CB8AC3E}">
        <p14:creationId xmlns:p14="http://schemas.microsoft.com/office/powerpoint/2010/main" val="2020613775"/>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DFA5927E-5286-48F7-AB44-1BCFD05331F6}" type="slidenum">
              <a:rPr lang="en-US" altLang="en-US"/>
              <a:pPr>
                <a:defRPr/>
              </a:pPr>
              <a:t>‹#›</a:t>
            </a:fld>
            <a:endParaRPr lang="en-US" altLang="en-US"/>
          </a:p>
        </p:txBody>
      </p:sp>
    </p:spTree>
    <p:extLst>
      <p:ext uri="{BB962C8B-B14F-4D97-AF65-F5344CB8AC3E}">
        <p14:creationId xmlns:p14="http://schemas.microsoft.com/office/powerpoint/2010/main" val="1957685337"/>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49"/>
            <a:ext cx="3008313" cy="1162051"/>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08352E7C-4E13-4A34-9D18-96EC1E208042}" type="slidenum">
              <a:rPr lang="en-US" altLang="en-US"/>
              <a:pPr>
                <a:defRPr/>
              </a:pPr>
              <a:t>‹#›</a:t>
            </a:fld>
            <a:endParaRPr lang="en-US" altLang="en-US"/>
          </a:p>
        </p:txBody>
      </p:sp>
    </p:spTree>
    <p:extLst>
      <p:ext uri="{BB962C8B-B14F-4D97-AF65-F5344CB8AC3E}">
        <p14:creationId xmlns:p14="http://schemas.microsoft.com/office/powerpoint/2010/main" val="739433104"/>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3E12FAE8-0324-4576-BBBF-01B9887CC40D}" type="slidenum">
              <a:rPr lang="en-US" altLang="en-US"/>
              <a:pPr>
                <a:defRPr/>
              </a:pPr>
              <a:t>‹#›</a:t>
            </a:fld>
            <a:endParaRPr lang="en-US" altLang="en-US"/>
          </a:p>
        </p:txBody>
      </p:sp>
    </p:spTree>
    <p:extLst>
      <p:ext uri="{BB962C8B-B14F-4D97-AF65-F5344CB8AC3E}">
        <p14:creationId xmlns:p14="http://schemas.microsoft.com/office/powerpoint/2010/main" val="3077087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9.xml"/><Relationship Id="rId13" Type="http://schemas.openxmlformats.org/officeDocument/2006/relationships/image" Target="../media/image1.jpeg"/><Relationship Id="rId3" Type="http://schemas.openxmlformats.org/officeDocument/2006/relationships/slideLayout" Target="../slideLayouts/slideLayout104.xml"/><Relationship Id="rId7" Type="http://schemas.openxmlformats.org/officeDocument/2006/relationships/slideLayout" Target="../slideLayouts/slideLayout108.xml"/><Relationship Id="rId12" Type="http://schemas.openxmlformats.org/officeDocument/2006/relationships/theme" Target="../theme/theme10.xml"/><Relationship Id="rId2" Type="http://schemas.openxmlformats.org/officeDocument/2006/relationships/slideLayout" Target="../slideLayouts/slideLayout103.xml"/><Relationship Id="rId1" Type="http://schemas.openxmlformats.org/officeDocument/2006/relationships/slideLayout" Target="../slideLayouts/slideLayout102.xml"/><Relationship Id="rId6" Type="http://schemas.openxmlformats.org/officeDocument/2006/relationships/slideLayout" Target="../slideLayouts/slideLayout107.xml"/><Relationship Id="rId11" Type="http://schemas.openxmlformats.org/officeDocument/2006/relationships/slideLayout" Target="../slideLayouts/slideLayout112.xml"/><Relationship Id="rId5" Type="http://schemas.openxmlformats.org/officeDocument/2006/relationships/slideLayout" Target="../slideLayouts/slideLayout106.xml"/><Relationship Id="rId10" Type="http://schemas.openxmlformats.org/officeDocument/2006/relationships/slideLayout" Target="../slideLayouts/slideLayout111.xml"/><Relationship Id="rId4" Type="http://schemas.openxmlformats.org/officeDocument/2006/relationships/slideLayout" Target="../slideLayouts/slideLayout105.xml"/><Relationship Id="rId9" Type="http://schemas.openxmlformats.org/officeDocument/2006/relationships/slideLayout" Target="../slideLayouts/slideLayout110.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image" Target="../media/image1.jpe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theme" Target="../theme/theme11.xml"/><Relationship Id="rId2" Type="http://schemas.openxmlformats.org/officeDocument/2006/relationships/slideLayout" Target="../slideLayouts/slideLayout114.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1.xml"/><Relationship Id="rId13" Type="http://schemas.openxmlformats.org/officeDocument/2006/relationships/image" Target="../media/image1.jpeg"/><Relationship Id="rId3" Type="http://schemas.openxmlformats.org/officeDocument/2006/relationships/slideLayout" Target="../slideLayouts/slideLayout126.xml"/><Relationship Id="rId7" Type="http://schemas.openxmlformats.org/officeDocument/2006/relationships/slideLayout" Target="../slideLayouts/slideLayout130.xml"/><Relationship Id="rId12" Type="http://schemas.openxmlformats.org/officeDocument/2006/relationships/theme" Target="../theme/theme12.xml"/><Relationship Id="rId2" Type="http://schemas.openxmlformats.org/officeDocument/2006/relationships/slideLayout" Target="../slideLayouts/slideLayout125.xml"/><Relationship Id="rId1" Type="http://schemas.openxmlformats.org/officeDocument/2006/relationships/slideLayout" Target="../slideLayouts/slideLayout124.xml"/><Relationship Id="rId6" Type="http://schemas.openxmlformats.org/officeDocument/2006/relationships/slideLayout" Target="../slideLayouts/slideLayout129.xml"/><Relationship Id="rId11" Type="http://schemas.openxmlformats.org/officeDocument/2006/relationships/slideLayout" Target="../slideLayouts/slideLayout134.xml"/><Relationship Id="rId5" Type="http://schemas.openxmlformats.org/officeDocument/2006/relationships/slideLayout" Target="../slideLayouts/slideLayout128.xml"/><Relationship Id="rId10" Type="http://schemas.openxmlformats.org/officeDocument/2006/relationships/slideLayout" Target="../slideLayouts/slideLayout133.xml"/><Relationship Id="rId4" Type="http://schemas.openxmlformats.org/officeDocument/2006/relationships/slideLayout" Target="../slideLayouts/slideLayout127.xml"/><Relationship Id="rId9" Type="http://schemas.openxmlformats.org/officeDocument/2006/relationships/slideLayout" Target="../slideLayouts/slideLayout132.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2.xml"/><Relationship Id="rId13" Type="http://schemas.openxmlformats.org/officeDocument/2006/relationships/image" Target="../media/image1.jpeg"/><Relationship Id="rId3" Type="http://schemas.openxmlformats.org/officeDocument/2006/relationships/slideLayout" Target="../slideLayouts/slideLayout137.xml"/><Relationship Id="rId7" Type="http://schemas.openxmlformats.org/officeDocument/2006/relationships/slideLayout" Target="../slideLayouts/slideLayout141.xml"/><Relationship Id="rId12" Type="http://schemas.openxmlformats.org/officeDocument/2006/relationships/theme" Target="../theme/theme13.xml"/><Relationship Id="rId2" Type="http://schemas.openxmlformats.org/officeDocument/2006/relationships/slideLayout" Target="../slideLayouts/slideLayout136.xml"/><Relationship Id="rId1" Type="http://schemas.openxmlformats.org/officeDocument/2006/relationships/slideLayout" Target="../slideLayouts/slideLayout135.xml"/><Relationship Id="rId6" Type="http://schemas.openxmlformats.org/officeDocument/2006/relationships/slideLayout" Target="../slideLayouts/slideLayout140.xml"/><Relationship Id="rId11" Type="http://schemas.openxmlformats.org/officeDocument/2006/relationships/slideLayout" Target="../slideLayouts/slideLayout145.xml"/><Relationship Id="rId5" Type="http://schemas.openxmlformats.org/officeDocument/2006/relationships/slideLayout" Target="../slideLayouts/slideLayout139.xml"/><Relationship Id="rId10" Type="http://schemas.openxmlformats.org/officeDocument/2006/relationships/slideLayout" Target="../slideLayouts/slideLayout144.xml"/><Relationship Id="rId4" Type="http://schemas.openxmlformats.org/officeDocument/2006/relationships/slideLayout" Target="../slideLayouts/slideLayout138.xml"/><Relationship Id="rId9" Type="http://schemas.openxmlformats.org/officeDocument/2006/relationships/slideLayout" Target="../slideLayouts/slideLayout143.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3.xml"/><Relationship Id="rId13" Type="http://schemas.openxmlformats.org/officeDocument/2006/relationships/image" Target="../media/image1.jpeg"/><Relationship Id="rId3" Type="http://schemas.openxmlformats.org/officeDocument/2006/relationships/slideLayout" Target="../slideLayouts/slideLayout148.xml"/><Relationship Id="rId7" Type="http://schemas.openxmlformats.org/officeDocument/2006/relationships/slideLayout" Target="../slideLayouts/slideLayout152.xml"/><Relationship Id="rId12" Type="http://schemas.openxmlformats.org/officeDocument/2006/relationships/theme" Target="../theme/theme14.xml"/><Relationship Id="rId2" Type="http://schemas.openxmlformats.org/officeDocument/2006/relationships/slideLayout" Target="../slideLayouts/slideLayout147.xml"/><Relationship Id="rId1" Type="http://schemas.openxmlformats.org/officeDocument/2006/relationships/slideLayout" Target="../slideLayouts/slideLayout146.xml"/><Relationship Id="rId6" Type="http://schemas.openxmlformats.org/officeDocument/2006/relationships/slideLayout" Target="../slideLayouts/slideLayout151.xml"/><Relationship Id="rId11" Type="http://schemas.openxmlformats.org/officeDocument/2006/relationships/slideLayout" Target="../slideLayouts/slideLayout156.xml"/><Relationship Id="rId5" Type="http://schemas.openxmlformats.org/officeDocument/2006/relationships/slideLayout" Target="../slideLayouts/slideLayout150.xml"/><Relationship Id="rId10" Type="http://schemas.openxmlformats.org/officeDocument/2006/relationships/slideLayout" Target="../slideLayouts/slideLayout155.xml"/><Relationship Id="rId4" Type="http://schemas.openxmlformats.org/officeDocument/2006/relationships/slideLayout" Target="../slideLayouts/slideLayout149.xml"/><Relationship Id="rId9" Type="http://schemas.openxmlformats.org/officeDocument/2006/relationships/slideLayout" Target="../slideLayouts/slideLayout154.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4.xml"/><Relationship Id="rId13" Type="http://schemas.openxmlformats.org/officeDocument/2006/relationships/theme" Target="../theme/theme15.xml"/><Relationship Id="rId3" Type="http://schemas.openxmlformats.org/officeDocument/2006/relationships/slideLayout" Target="../slideLayouts/slideLayout159.xml"/><Relationship Id="rId7" Type="http://schemas.openxmlformats.org/officeDocument/2006/relationships/slideLayout" Target="../slideLayouts/slideLayout163.xml"/><Relationship Id="rId12" Type="http://schemas.openxmlformats.org/officeDocument/2006/relationships/slideLayout" Target="../slideLayouts/slideLayout168.xml"/><Relationship Id="rId2" Type="http://schemas.openxmlformats.org/officeDocument/2006/relationships/slideLayout" Target="../slideLayouts/slideLayout158.xml"/><Relationship Id="rId1" Type="http://schemas.openxmlformats.org/officeDocument/2006/relationships/slideLayout" Target="../slideLayouts/slideLayout157.xml"/><Relationship Id="rId6" Type="http://schemas.openxmlformats.org/officeDocument/2006/relationships/slideLayout" Target="../slideLayouts/slideLayout162.xml"/><Relationship Id="rId11" Type="http://schemas.openxmlformats.org/officeDocument/2006/relationships/slideLayout" Target="../slideLayouts/slideLayout167.xml"/><Relationship Id="rId5" Type="http://schemas.openxmlformats.org/officeDocument/2006/relationships/slideLayout" Target="../slideLayouts/slideLayout161.xml"/><Relationship Id="rId10" Type="http://schemas.openxmlformats.org/officeDocument/2006/relationships/slideLayout" Target="../slideLayouts/slideLayout166.xml"/><Relationship Id="rId4" Type="http://schemas.openxmlformats.org/officeDocument/2006/relationships/slideLayout" Target="../slideLayouts/slideLayout160.xml"/><Relationship Id="rId9" Type="http://schemas.openxmlformats.org/officeDocument/2006/relationships/slideLayout" Target="../slideLayouts/slideLayout165.xml"/><Relationship Id="rId14" Type="http://schemas.openxmlformats.org/officeDocument/2006/relationships/image" Target="../media/image1.jpeg"/></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6.xml"/><Relationship Id="rId13" Type="http://schemas.openxmlformats.org/officeDocument/2006/relationships/image" Target="../media/image1.jpeg"/><Relationship Id="rId3" Type="http://schemas.openxmlformats.org/officeDocument/2006/relationships/slideLayout" Target="../slideLayouts/slideLayout171.xml"/><Relationship Id="rId7" Type="http://schemas.openxmlformats.org/officeDocument/2006/relationships/slideLayout" Target="../slideLayouts/slideLayout175.xml"/><Relationship Id="rId12" Type="http://schemas.openxmlformats.org/officeDocument/2006/relationships/theme" Target="../theme/theme16.xml"/><Relationship Id="rId2" Type="http://schemas.openxmlformats.org/officeDocument/2006/relationships/slideLayout" Target="../slideLayouts/slideLayout170.xml"/><Relationship Id="rId1" Type="http://schemas.openxmlformats.org/officeDocument/2006/relationships/slideLayout" Target="../slideLayouts/slideLayout169.xml"/><Relationship Id="rId6" Type="http://schemas.openxmlformats.org/officeDocument/2006/relationships/slideLayout" Target="../slideLayouts/slideLayout174.xml"/><Relationship Id="rId11" Type="http://schemas.openxmlformats.org/officeDocument/2006/relationships/slideLayout" Target="../slideLayouts/slideLayout179.xml"/><Relationship Id="rId5" Type="http://schemas.openxmlformats.org/officeDocument/2006/relationships/slideLayout" Target="../slideLayouts/slideLayout173.xml"/><Relationship Id="rId10" Type="http://schemas.openxmlformats.org/officeDocument/2006/relationships/slideLayout" Target="../slideLayouts/slideLayout178.xml"/><Relationship Id="rId4" Type="http://schemas.openxmlformats.org/officeDocument/2006/relationships/slideLayout" Target="../slideLayouts/slideLayout172.xml"/><Relationship Id="rId9" Type="http://schemas.openxmlformats.org/officeDocument/2006/relationships/slideLayout" Target="../slideLayouts/slideLayout177.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7.xml"/><Relationship Id="rId13" Type="http://schemas.openxmlformats.org/officeDocument/2006/relationships/image" Target="../media/image1.jpeg"/><Relationship Id="rId3" Type="http://schemas.openxmlformats.org/officeDocument/2006/relationships/slideLayout" Target="../slideLayouts/slideLayout182.xml"/><Relationship Id="rId7" Type="http://schemas.openxmlformats.org/officeDocument/2006/relationships/slideLayout" Target="../slideLayouts/slideLayout186.xml"/><Relationship Id="rId12" Type="http://schemas.openxmlformats.org/officeDocument/2006/relationships/theme" Target="../theme/theme17.xml"/><Relationship Id="rId2" Type="http://schemas.openxmlformats.org/officeDocument/2006/relationships/slideLayout" Target="../slideLayouts/slideLayout181.xml"/><Relationship Id="rId1" Type="http://schemas.openxmlformats.org/officeDocument/2006/relationships/slideLayout" Target="../slideLayouts/slideLayout180.xml"/><Relationship Id="rId6" Type="http://schemas.openxmlformats.org/officeDocument/2006/relationships/slideLayout" Target="../slideLayouts/slideLayout185.xml"/><Relationship Id="rId11" Type="http://schemas.openxmlformats.org/officeDocument/2006/relationships/slideLayout" Target="../slideLayouts/slideLayout190.xml"/><Relationship Id="rId5" Type="http://schemas.openxmlformats.org/officeDocument/2006/relationships/slideLayout" Target="../slideLayouts/slideLayout184.xml"/><Relationship Id="rId10" Type="http://schemas.openxmlformats.org/officeDocument/2006/relationships/slideLayout" Target="../slideLayouts/slideLayout189.xml"/><Relationship Id="rId4" Type="http://schemas.openxmlformats.org/officeDocument/2006/relationships/slideLayout" Target="../slideLayouts/slideLayout183.xml"/><Relationship Id="rId9" Type="http://schemas.openxmlformats.org/officeDocument/2006/relationships/slideLayout" Target="../slideLayouts/slideLayout188.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8.xml"/><Relationship Id="rId13" Type="http://schemas.openxmlformats.org/officeDocument/2006/relationships/image" Target="../media/image1.jpeg"/><Relationship Id="rId3" Type="http://schemas.openxmlformats.org/officeDocument/2006/relationships/slideLayout" Target="../slideLayouts/slideLayout193.xml"/><Relationship Id="rId7" Type="http://schemas.openxmlformats.org/officeDocument/2006/relationships/slideLayout" Target="../slideLayouts/slideLayout197.xml"/><Relationship Id="rId12" Type="http://schemas.openxmlformats.org/officeDocument/2006/relationships/theme" Target="../theme/theme18.xml"/><Relationship Id="rId2" Type="http://schemas.openxmlformats.org/officeDocument/2006/relationships/slideLayout" Target="../slideLayouts/slideLayout192.xml"/><Relationship Id="rId1" Type="http://schemas.openxmlformats.org/officeDocument/2006/relationships/slideLayout" Target="../slideLayouts/slideLayout191.xml"/><Relationship Id="rId6" Type="http://schemas.openxmlformats.org/officeDocument/2006/relationships/slideLayout" Target="../slideLayouts/slideLayout196.xml"/><Relationship Id="rId11" Type="http://schemas.openxmlformats.org/officeDocument/2006/relationships/slideLayout" Target="../slideLayouts/slideLayout201.xml"/><Relationship Id="rId5" Type="http://schemas.openxmlformats.org/officeDocument/2006/relationships/slideLayout" Target="../slideLayouts/slideLayout195.xml"/><Relationship Id="rId10" Type="http://schemas.openxmlformats.org/officeDocument/2006/relationships/slideLayout" Target="../slideLayouts/slideLayout200.xml"/><Relationship Id="rId4" Type="http://schemas.openxmlformats.org/officeDocument/2006/relationships/slideLayout" Target="../slideLayouts/slideLayout194.xml"/><Relationship Id="rId9" Type="http://schemas.openxmlformats.org/officeDocument/2006/relationships/slideLayout" Target="../slideLayouts/slideLayout19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13" Type="http://schemas.openxmlformats.org/officeDocument/2006/relationships/image" Target="../media/image1.jpeg"/><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5.xml"/><Relationship Id="rId13" Type="http://schemas.openxmlformats.org/officeDocument/2006/relationships/image" Target="../media/image1.jpeg"/><Relationship Id="rId3" Type="http://schemas.openxmlformats.org/officeDocument/2006/relationships/slideLayout" Target="../slideLayouts/slideLayout60.xml"/><Relationship Id="rId7" Type="http://schemas.openxmlformats.org/officeDocument/2006/relationships/slideLayout" Target="../slideLayouts/slideLayout64.xml"/><Relationship Id="rId12" Type="http://schemas.openxmlformats.org/officeDocument/2006/relationships/theme" Target="../theme/theme6.xml"/><Relationship Id="rId2" Type="http://schemas.openxmlformats.org/officeDocument/2006/relationships/slideLayout" Target="../slideLayouts/slideLayout59.xml"/><Relationship Id="rId1" Type="http://schemas.openxmlformats.org/officeDocument/2006/relationships/slideLayout" Target="../slideLayouts/slideLayout58.xml"/><Relationship Id="rId6" Type="http://schemas.openxmlformats.org/officeDocument/2006/relationships/slideLayout" Target="../slideLayouts/slideLayout63.xml"/><Relationship Id="rId11" Type="http://schemas.openxmlformats.org/officeDocument/2006/relationships/slideLayout" Target="../slideLayouts/slideLayout68.xml"/><Relationship Id="rId5" Type="http://schemas.openxmlformats.org/officeDocument/2006/relationships/slideLayout" Target="../slideLayouts/slideLayout62.xml"/><Relationship Id="rId10" Type="http://schemas.openxmlformats.org/officeDocument/2006/relationships/slideLayout" Target="../slideLayouts/slideLayout67.xml"/><Relationship Id="rId4" Type="http://schemas.openxmlformats.org/officeDocument/2006/relationships/slideLayout" Target="../slideLayouts/slideLayout61.xml"/><Relationship Id="rId9" Type="http://schemas.openxmlformats.org/officeDocument/2006/relationships/slideLayout" Target="../slideLayouts/slideLayout66.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13" Type="http://schemas.openxmlformats.org/officeDocument/2006/relationships/image" Target="../media/image1.jpeg"/><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7.xml"/><Relationship Id="rId13" Type="http://schemas.openxmlformats.org/officeDocument/2006/relationships/image" Target="../media/image1.jpeg"/><Relationship Id="rId3" Type="http://schemas.openxmlformats.org/officeDocument/2006/relationships/slideLayout" Target="../slideLayouts/slideLayout82.xml"/><Relationship Id="rId7" Type="http://schemas.openxmlformats.org/officeDocument/2006/relationships/slideLayout" Target="../slideLayouts/slideLayout86.xml"/><Relationship Id="rId12" Type="http://schemas.openxmlformats.org/officeDocument/2006/relationships/theme" Target="../theme/theme8.xml"/><Relationship Id="rId2" Type="http://schemas.openxmlformats.org/officeDocument/2006/relationships/slideLayout" Target="../slideLayouts/slideLayout81.xml"/><Relationship Id="rId1" Type="http://schemas.openxmlformats.org/officeDocument/2006/relationships/slideLayout" Target="../slideLayouts/slideLayout80.xml"/><Relationship Id="rId6" Type="http://schemas.openxmlformats.org/officeDocument/2006/relationships/slideLayout" Target="../slideLayouts/slideLayout85.xml"/><Relationship Id="rId11" Type="http://schemas.openxmlformats.org/officeDocument/2006/relationships/slideLayout" Target="../slideLayouts/slideLayout90.xml"/><Relationship Id="rId5" Type="http://schemas.openxmlformats.org/officeDocument/2006/relationships/slideLayout" Target="../slideLayouts/slideLayout84.xml"/><Relationship Id="rId10" Type="http://schemas.openxmlformats.org/officeDocument/2006/relationships/slideLayout" Target="../slideLayouts/slideLayout89.xml"/><Relationship Id="rId4" Type="http://schemas.openxmlformats.org/officeDocument/2006/relationships/slideLayout" Target="../slideLayouts/slideLayout83.xml"/><Relationship Id="rId9" Type="http://schemas.openxmlformats.org/officeDocument/2006/relationships/slideLayout" Target="../slideLayouts/slideLayout88.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8.xml"/><Relationship Id="rId13" Type="http://schemas.openxmlformats.org/officeDocument/2006/relationships/image" Target="../media/image1.jpeg"/><Relationship Id="rId3" Type="http://schemas.openxmlformats.org/officeDocument/2006/relationships/slideLayout" Target="../slideLayouts/slideLayout93.xml"/><Relationship Id="rId7" Type="http://schemas.openxmlformats.org/officeDocument/2006/relationships/slideLayout" Target="../slideLayouts/slideLayout97.xml"/><Relationship Id="rId12" Type="http://schemas.openxmlformats.org/officeDocument/2006/relationships/theme" Target="../theme/theme9.xml"/><Relationship Id="rId2" Type="http://schemas.openxmlformats.org/officeDocument/2006/relationships/slideLayout" Target="../slideLayouts/slideLayout92.xml"/><Relationship Id="rId1" Type="http://schemas.openxmlformats.org/officeDocument/2006/relationships/slideLayout" Target="../slideLayouts/slideLayout91.xml"/><Relationship Id="rId6" Type="http://schemas.openxmlformats.org/officeDocument/2006/relationships/slideLayout" Target="../slideLayouts/slideLayout96.xml"/><Relationship Id="rId11" Type="http://schemas.openxmlformats.org/officeDocument/2006/relationships/slideLayout" Target="../slideLayouts/slideLayout101.xml"/><Relationship Id="rId5" Type="http://schemas.openxmlformats.org/officeDocument/2006/relationships/slideLayout" Target="../slideLayouts/slideLayout95.xml"/><Relationship Id="rId10" Type="http://schemas.openxmlformats.org/officeDocument/2006/relationships/slideLayout" Target="../slideLayouts/slideLayout100.xml"/><Relationship Id="rId4" Type="http://schemas.openxmlformats.org/officeDocument/2006/relationships/slideLayout" Target="../slideLayouts/slideLayout94.xml"/><Relationship Id="rId9" Type="http://schemas.openxmlformats.org/officeDocument/2006/relationships/slideLayout" Target="../slideLayouts/slideLayout9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76318C50-6E25-4F9D-96CA-D3749383FEBD}" type="slidenum">
              <a:rPr lang="en-US" altLang="en-US"/>
              <a:pPr>
                <a:defRPr/>
              </a:pPr>
              <a:t>‹#›</a:t>
            </a:fld>
            <a:endParaRPr lang="en-US" altLang="en-US"/>
          </a:p>
        </p:txBody>
      </p:sp>
      <p:sp>
        <p:nvSpPr>
          <p:cNvPr id="1029" name="Line 7"/>
          <p:cNvSpPr>
            <a:spLocks noChangeShapeType="1"/>
          </p:cNvSpPr>
          <p:nvPr/>
        </p:nvSpPr>
        <p:spPr bwMode="auto">
          <a:xfrm>
            <a:off x="-7938" y="6413500"/>
            <a:ext cx="9151938"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030" name="Picture 17" descr="WFS_foote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1" name="Line 7"/>
          <p:cNvSpPr>
            <a:spLocks noChangeShapeType="1"/>
          </p:cNvSpPr>
          <p:nvPr/>
        </p:nvSpPr>
        <p:spPr bwMode="auto">
          <a:xfrm>
            <a:off x="-7938" y="436563"/>
            <a:ext cx="9151938"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29702"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 </a:t>
            </a:r>
          </a:p>
        </p:txBody>
      </p:sp>
      <p:sp>
        <p:nvSpPr>
          <p:cNvPr id="2" name="Text Box 6"/>
          <p:cNvSpPr txBox="1">
            <a:spLocks noChangeArrowheads="1"/>
          </p:cNvSpPr>
          <p:nvPr/>
        </p:nvSpPr>
        <p:spPr bwMode="auto">
          <a:xfrm>
            <a:off x="0" y="5913438"/>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endParaRPr lang="en-US" sz="1200" b="0" dirty="0" smtClean="0">
              <a:solidFill>
                <a:srgbClr val="5A5D62"/>
              </a:solidFill>
              <a:latin typeface="Georgia" pitchFamily="18" charset="0"/>
              <a:ea typeface="MS PGothic" pitchFamily="34" charset="-128"/>
              <a:cs typeface="+mn-cs"/>
            </a:endParaRPr>
          </a:p>
        </p:txBody>
      </p:sp>
      <p:sp>
        <p:nvSpPr>
          <p:cNvPr id="3" name="Text Box 6"/>
          <p:cNvSpPr txBox="1">
            <a:spLocks noChangeArrowheads="1"/>
          </p:cNvSpPr>
          <p:nvPr/>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699" r:id="rId1"/>
    <p:sldLayoutId id="2147553700" r:id="rId2"/>
    <p:sldLayoutId id="2147553517" r:id="rId3"/>
    <p:sldLayoutId id="2147553518" r:id="rId4"/>
    <p:sldLayoutId id="2147553519" r:id="rId5"/>
    <p:sldLayoutId id="2147553520" r:id="rId6"/>
    <p:sldLayoutId id="2147553521" r:id="rId7"/>
    <p:sldLayoutId id="2147553522" r:id="rId8"/>
    <p:sldLayoutId id="2147553523" r:id="rId9"/>
    <p:sldLayoutId id="2147553524" r:id="rId10"/>
    <p:sldLayoutId id="2147553525" r:id="rId11"/>
    <p:sldLayoutId id="2147553526" r:id="rId12"/>
    <p:sldLayoutId id="2147553718"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0243"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956D0D60-C37D-4AD3-BD86-9198503DD7D0}" type="slidenum">
              <a:rPr lang="en-US" altLang="en-US"/>
              <a:pPr>
                <a:defRPr/>
              </a:pPr>
              <a:t>‹#›</a:t>
            </a:fld>
            <a:endParaRPr lang="en-US" altLang="en-US"/>
          </a:p>
        </p:txBody>
      </p:sp>
      <p:sp>
        <p:nvSpPr>
          <p:cNvPr id="29702"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charset="0"/>
              </a:defRPr>
            </a:lvl1pPr>
            <a:lvl2pPr marL="37917438" indent="-37460238">
              <a:defRPr>
                <a:solidFill>
                  <a:schemeClr val="tx1"/>
                </a:solidFill>
                <a:latin typeface="Arial" charset="0"/>
              </a:defRPr>
            </a:lvl2pPr>
            <a:lvl3pPr>
              <a:defRPr>
                <a:solidFill>
                  <a:schemeClr val="tx1"/>
                </a:solidFill>
                <a:latin typeface="Arial" charset="0"/>
              </a:defRPr>
            </a:lvl3pPr>
            <a:lvl4pPr marL="41481375" indent="-40109775">
              <a:defRPr>
                <a:solidFill>
                  <a:schemeClr val="tx1"/>
                </a:solidFill>
                <a:latin typeface="Arial" charset="0"/>
              </a:defRPr>
            </a:lvl4pPr>
            <a:lvl5pPr marL="41938575" indent="-40109775">
              <a:defRPr>
                <a:solidFill>
                  <a:schemeClr val="tx1"/>
                </a:solidFill>
                <a:latin typeface="Arial" charset="0"/>
              </a:defRPr>
            </a:lvl5pPr>
            <a:lvl6pPr marL="42395775" indent="-40109775" fontAlgn="base">
              <a:spcBef>
                <a:spcPct val="0"/>
              </a:spcBef>
              <a:spcAft>
                <a:spcPct val="0"/>
              </a:spcAft>
              <a:defRPr>
                <a:solidFill>
                  <a:schemeClr val="tx1"/>
                </a:solidFill>
                <a:latin typeface="Arial" charset="0"/>
              </a:defRPr>
            </a:lvl6pPr>
            <a:lvl7pPr marL="42852975" indent="-40109775" fontAlgn="base">
              <a:spcBef>
                <a:spcPct val="0"/>
              </a:spcBef>
              <a:spcAft>
                <a:spcPct val="0"/>
              </a:spcAft>
              <a:defRPr>
                <a:solidFill>
                  <a:schemeClr val="tx1"/>
                </a:solidFill>
                <a:latin typeface="Arial" charset="0"/>
              </a:defRPr>
            </a:lvl7pPr>
            <a:lvl8pPr marL="43310175" indent="-40109775" fontAlgn="base">
              <a:spcBef>
                <a:spcPct val="0"/>
              </a:spcBef>
              <a:spcAft>
                <a:spcPct val="0"/>
              </a:spcAft>
              <a:defRPr>
                <a:solidFill>
                  <a:schemeClr val="tx1"/>
                </a:solidFill>
                <a:latin typeface="Arial" charset="0"/>
              </a:defRPr>
            </a:lvl8pPr>
            <a:lvl9pPr marL="43767375" indent="-40109775" fontAlgn="base">
              <a:spcBef>
                <a:spcPct val="0"/>
              </a:spcBef>
              <a:spcAft>
                <a:spcPct val="0"/>
              </a:spcAft>
              <a:defRPr>
                <a:solidFill>
                  <a:schemeClr val="tx1"/>
                </a:solidFill>
                <a:latin typeface="Arial"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Arial" charset="0"/>
              </a:rPr>
              <a:t>Economic Outlook</a:t>
            </a:r>
          </a:p>
        </p:txBody>
      </p:sp>
      <p:sp>
        <p:nvSpPr>
          <p:cNvPr id="10246"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0247" name="Picture 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8"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Tree>
  </p:cSld>
  <p:clrMap bg1="lt1" tx1="dk1" bg2="lt2" tx2="dk2" accent1="accent1" accent2="accent2" accent3="accent3" accent4="accent4" accent5="accent5" accent6="accent6" hlink="hlink" folHlink="folHlink"/>
  <p:sldLayoutIdLst>
    <p:sldLayoutId id="2147553706" r:id="rId1"/>
    <p:sldLayoutId id="2147553610" r:id="rId2"/>
    <p:sldLayoutId id="2147553611" r:id="rId3"/>
    <p:sldLayoutId id="2147553612" r:id="rId4"/>
    <p:sldLayoutId id="2147553613" r:id="rId5"/>
    <p:sldLayoutId id="2147553614" r:id="rId6"/>
    <p:sldLayoutId id="2147553615" r:id="rId7"/>
    <p:sldLayoutId id="2147553616" r:id="rId8"/>
    <p:sldLayoutId id="2147553617" r:id="rId9"/>
    <p:sldLayoutId id="2147553618" r:id="rId10"/>
    <p:sldLayoutId id="214755361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1267"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36FEEFCF-2FB9-42E0-B3F5-BCEE3DD6E2C4}" type="slidenum">
              <a:rPr lang="en-US" altLang="en-US"/>
              <a:pPr>
                <a:defRPr/>
              </a:pPr>
              <a:t>‹#›</a:t>
            </a:fld>
            <a:endParaRPr lang="en-US" altLang="en-US"/>
          </a:p>
        </p:txBody>
      </p:sp>
      <p:sp>
        <p:nvSpPr>
          <p:cNvPr id="1029"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a:cs typeface="MS PGothic"/>
              </a:rPr>
              <a:t>Economic Outlook</a:t>
            </a:r>
          </a:p>
        </p:txBody>
      </p:sp>
      <p:sp>
        <p:nvSpPr>
          <p:cNvPr id="11270"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1271"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2"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Tree>
  </p:cSld>
  <p:clrMap bg1="lt1" tx1="dk1" bg2="lt2" tx2="dk2" accent1="accent1" accent2="accent2" accent3="accent3" accent4="accent4" accent5="accent5" accent6="accent6" hlink="hlink" folHlink="folHlink"/>
  <p:sldLayoutIdLst>
    <p:sldLayoutId id="2147553707" r:id="rId1"/>
    <p:sldLayoutId id="2147553620" r:id="rId2"/>
    <p:sldLayoutId id="2147553621" r:id="rId3"/>
    <p:sldLayoutId id="2147553622" r:id="rId4"/>
    <p:sldLayoutId id="2147553623" r:id="rId5"/>
    <p:sldLayoutId id="2147553624" r:id="rId6"/>
    <p:sldLayoutId id="2147553625" r:id="rId7"/>
    <p:sldLayoutId id="2147553626" r:id="rId8"/>
    <p:sldLayoutId id="2147553627" r:id="rId9"/>
    <p:sldLayoutId id="2147553628" r:id="rId10"/>
    <p:sldLayoutId id="214755362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2291"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8BC975FE-5BA8-4879-9D4C-E3C09E969C74}" type="slidenum">
              <a:rPr lang="en-US" altLang="en-US"/>
              <a:pPr>
                <a:defRPr/>
              </a:pPr>
              <a:t>‹#›</a:t>
            </a:fld>
            <a:endParaRPr lang="en-US" altLang="en-US"/>
          </a:p>
        </p:txBody>
      </p:sp>
      <p:sp>
        <p:nvSpPr>
          <p:cNvPr id="12293"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2294"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5"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8"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08" r:id="rId1"/>
    <p:sldLayoutId id="2147553630" r:id="rId2"/>
    <p:sldLayoutId id="2147553631" r:id="rId3"/>
    <p:sldLayoutId id="2147553632" r:id="rId4"/>
    <p:sldLayoutId id="2147553633" r:id="rId5"/>
    <p:sldLayoutId id="2147553634" r:id="rId6"/>
    <p:sldLayoutId id="2147553635" r:id="rId7"/>
    <p:sldLayoutId id="2147553636" r:id="rId8"/>
    <p:sldLayoutId id="2147553637" r:id="rId9"/>
    <p:sldLayoutId id="2147553638" r:id="rId10"/>
    <p:sldLayoutId id="214755363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3315"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71AA9911-6111-4224-992D-BDFEBA87927C}" type="slidenum">
              <a:rPr lang="en-US" altLang="en-US"/>
              <a:pPr>
                <a:defRPr/>
              </a:pPr>
              <a:t>‹#›</a:t>
            </a:fld>
            <a:endParaRPr lang="en-US" altLang="en-US"/>
          </a:p>
        </p:txBody>
      </p:sp>
      <p:sp>
        <p:nvSpPr>
          <p:cNvPr id="13317"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3318"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9"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2" name="Text Box 6"/>
          <p:cNvSpPr txBox="1">
            <a:spLocks noChangeArrowheads="1"/>
          </p:cNvSpPr>
          <p:nvPr/>
        </p:nvSpPr>
        <p:spPr bwMode="auto">
          <a:xfrm>
            <a:off x="0" y="5913438"/>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endParaRPr lang="en-US" sz="1200" b="0" dirty="0" smtClean="0">
              <a:solidFill>
                <a:srgbClr val="5A5D62"/>
              </a:solidFill>
              <a:latin typeface="Georgia" pitchFamily="18" charset="0"/>
              <a:ea typeface="MS PGothic" pitchFamily="34" charset="-128"/>
              <a:cs typeface="+mn-cs"/>
            </a:endParaRPr>
          </a:p>
        </p:txBody>
      </p:sp>
      <p:sp>
        <p:nvSpPr>
          <p:cNvPr id="12"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09" r:id="rId1"/>
    <p:sldLayoutId id="2147553640" r:id="rId2"/>
    <p:sldLayoutId id="2147553641" r:id="rId3"/>
    <p:sldLayoutId id="2147553642" r:id="rId4"/>
    <p:sldLayoutId id="2147553643" r:id="rId5"/>
    <p:sldLayoutId id="2147553644" r:id="rId6"/>
    <p:sldLayoutId id="2147553645" r:id="rId7"/>
    <p:sldLayoutId id="2147553646" r:id="rId8"/>
    <p:sldLayoutId id="2147553647" r:id="rId9"/>
    <p:sldLayoutId id="2147553648" r:id="rId10"/>
    <p:sldLayoutId id="214755364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4339"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93AA4439-4ACF-4534-8FBC-C016ED849820}" type="slidenum">
              <a:rPr lang="en-US" altLang="en-US"/>
              <a:pPr>
                <a:defRPr/>
              </a:pPr>
              <a:t>‹#›</a:t>
            </a:fld>
            <a:endParaRPr lang="en-US" altLang="en-US"/>
          </a:p>
        </p:txBody>
      </p:sp>
      <p:sp>
        <p:nvSpPr>
          <p:cNvPr id="14341"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4342"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3"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9"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10" r:id="rId1"/>
    <p:sldLayoutId id="2147553650" r:id="rId2"/>
    <p:sldLayoutId id="2147553651" r:id="rId3"/>
    <p:sldLayoutId id="2147553652" r:id="rId4"/>
    <p:sldLayoutId id="2147553653" r:id="rId5"/>
    <p:sldLayoutId id="2147553654" r:id="rId6"/>
    <p:sldLayoutId id="2147553655" r:id="rId7"/>
    <p:sldLayoutId id="2147553656" r:id="rId8"/>
    <p:sldLayoutId id="2147553657" r:id="rId9"/>
    <p:sldLayoutId id="2147553658" r:id="rId10"/>
    <p:sldLayoutId id="214755365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5363"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4EB7EF94-7988-4F10-8AF7-E868C51CAC00}" type="slidenum">
              <a:rPr lang="en-US" altLang="en-US"/>
              <a:pPr>
                <a:defRPr/>
              </a:pPr>
              <a:t>‹#›</a:t>
            </a:fld>
            <a:endParaRPr lang="en-US" altLang="en-US"/>
          </a:p>
        </p:txBody>
      </p:sp>
      <p:sp>
        <p:nvSpPr>
          <p:cNvPr id="15365"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5366" name="Picture 7" descr="WFS_foote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11988" y="6497638"/>
            <a:ext cx="20447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8"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11" r:id="rId1"/>
    <p:sldLayoutId id="2147553660" r:id="rId2"/>
    <p:sldLayoutId id="2147553661" r:id="rId3"/>
    <p:sldLayoutId id="2147553662" r:id="rId4"/>
    <p:sldLayoutId id="2147553663" r:id="rId5"/>
    <p:sldLayoutId id="2147553664" r:id="rId6"/>
    <p:sldLayoutId id="2147553665" r:id="rId7"/>
    <p:sldLayoutId id="2147553666" r:id="rId8"/>
    <p:sldLayoutId id="2147553667" r:id="rId9"/>
    <p:sldLayoutId id="2147553668" r:id="rId10"/>
    <p:sldLayoutId id="2147553669" r:id="rId11"/>
    <p:sldLayoutId id="2147553712"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6387"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C992CDA4-0E20-4397-BFF9-F82F8EFFE4B9}" type="slidenum">
              <a:rPr lang="en-US" altLang="en-US"/>
              <a:pPr>
                <a:defRPr/>
              </a:pPr>
              <a:t>‹#›</a:t>
            </a:fld>
            <a:endParaRPr lang="en-US" altLang="en-US"/>
          </a:p>
        </p:txBody>
      </p:sp>
      <p:sp>
        <p:nvSpPr>
          <p:cNvPr id="16389"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6390"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1"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9"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13" r:id="rId1"/>
    <p:sldLayoutId id="2147553670" r:id="rId2"/>
    <p:sldLayoutId id="2147553671" r:id="rId3"/>
    <p:sldLayoutId id="2147553672" r:id="rId4"/>
    <p:sldLayoutId id="2147553673" r:id="rId5"/>
    <p:sldLayoutId id="2147553674" r:id="rId6"/>
    <p:sldLayoutId id="2147553714" r:id="rId7"/>
    <p:sldLayoutId id="2147553675" r:id="rId8"/>
    <p:sldLayoutId id="2147553676" r:id="rId9"/>
    <p:sldLayoutId id="2147553677" r:id="rId10"/>
    <p:sldLayoutId id="2147553678"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7411"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67030BC2-7150-4F30-BAC0-002ED590F433}" type="slidenum">
              <a:rPr lang="en-US" altLang="en-US"/>
              <a:pPr>
                <a:defRPr/>
              </a:pPr>
              <a:t>‹#›</a:t>
            </a:fld>
            <a:endParaRPr lang="en-US" altLang="en-US"/>
          </a:p>
        </p:txBody>
      </p:sp>
      <p:sp>
        <p:nvSpPr>
          <p:cNvPr id="17413"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7414" name="Picture 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5"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8"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15" r:id="rId1"/>
    <p:sldLayoutId id="2147553679" r:id="rId2"/>
    <p:sldLayoutId id="2147553680" r:id="rId3"/>
    <p:sldLayoutId id="2147553681" r:id="rId4"/>
    <p:sldLayoutId id="2147553682" r:id="rId5"/>
    <p:sldLayoutId id="2147553683" r:id="rId6"/>
    <p:sldLayoutId id="2147553684" r:id="rId7"/>
    <p:sldLayoutId id="2147553685" r:id="rId8"/>
    <p:sldLayoutId id="2147553686" r:id="rId9"/>
    <p:sldLayoutId id="2147553687" r:id="rId10"/>
    <p:sldLayoutId id="2147553688"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18435"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p:spPr>
        <p:txBody>
          <a:bodyPr vert="horz" wrap="square" lIns="101834" tIns="50917" rIns="101834" bIns="50917" numCol="1" anchor="t" anchorCtr="0" compatLnSpc="1">
            <a:prstTxWarp prst="textNoShape">
              <a:avLst/>
            </a:prstTxWarp>
          </a:bodyPr>
          <a:lstStyle>
            <a:lvl1pPr algn="ctr">
              <a:defRPr sz="100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292D9FD7-220B-43B5-B97F-F535BC4DDB9D}" type="slidenum">
              <a:rPr lang="en-US" altLang="en-US"/>
              <a:pPr>
                <a:defRPr/>
              </a:pPr>
              <a:t>‹#›</a:t>
            </a:fld>
            <a:endParaRPr lang="en-US" altLang="en-US"/>
          </a:p>
        </p:txBody>
      </p:sp>
      <p:sp>
        <p:nvSpPr>
          <p:cNvPr id="18437" name="Line 7"/>
          <p:cNvSpPr>
            <a:spLocks noChangeShapeType="1"/>
          </p:cNvSpPr>
          <p:nvPr/>
        </p:nvSpPr>
        <p:spPr bwMode="auto">
          <a:xfrm>
            <a:off x="-7938" y="6413500"/>
            <a:ext cx="9151938"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18438"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9" name="Line 7"/>
          <p:cNvSpPr>
            <a:spLocks noChangeShapeType="1"/>
          </p:cNvSpPr>
          <p:nvPr/>
        </p:nvSpPr>
        <p:spPr bwMode="auto">
          <a:xfrm>
            <a:off x="-6350" y="436563"/>
            <a:ext cx="91503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29702" name="Text Box 6"/>
          <p:cNvSpPr txBox="1">
            <a:spLocks noChangeArrowheads="1"/>
          </p:cNvSpPr>
          <p:nvPr/>
        </p:nvSpPr>
        <p:spPr bwMode="auto">
          <a:xfrm>
            <a:off x="0" y="6494463"/>
            <a:ext cx="4008438" cy="284162"/>
          </a:xfrm>
          <a:prstGeom prst="rect">
            <a:avLst/>
          </a:prstGeom>
          <a:noFill/>
          <a:ln>
            <a:noFill/>
          </a:ln>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dirty="0" smtClean="0">
                <a:solidFill>
                  <a:srgbClr val="5A5D62"/>
                </a:solidFill>
                <a:latin typeface="Georgia" pitchFamily="18" charset="0"/>
                <a:ea typeface="MS PGothic"/>
                <a:cs typeface="MS PGothic"/>
              </a:rPr>
              <a:t>Economics</a:t>
            </a:r>
          </a:p>
        </p:txBody>
      </p:sp>
    </p:spTree>
  </p:cSld>
  <p:clrMap bg1="lt1" tx1="dk1" bg2="lt2" tx2="dk2" accent1="accent1" accent2="accent2" accent3="accent3" accent4="accent4" accent5="accent5" accent6="accent6" hlink="hlink" folHlink="folHlink"/>
  <p:sldLayoutIdLst>
    <p:sldLayoutId id="2147553716" r:id="rId1"/>
    <p:sldLayoutId id="2147553689" r:id="rId2"/>
    <p:sldLayoutId id="2147553690" r:id="rId3"/>
    <p:sldLayoutId id="2147553691" r:id="rId4"/>
    <p:sldLayoutId id="2147553692" r:id="rId5"/>
    <p:sldLayoutId id="2147553693" r:id="rId6"/>
    <p:sldLayoutId id="2147553694" r:id="rId7"/>
    <p:sldLayoutId id="2147553695" r:id="rId8"/>
    <p:sldLayoutId id="2147553696" r:id="rId9"/>
    <p:sldLayoutId id="2147553697" r:id="rId10"/>
    <p:sldLayoutId id="2147553698"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cs typeface="Arial" charset="0"/>
              </a:defRPr>
            </a:lvl1pPr>
          </a:lstStyle>
          <a:p>
            <a:pPr>
              <a:defRPr/>
            </a:pPr>
            <a:fld id="{73030DF0-33E0-483A-946C-0BD937EFE313}" type="datetimeFigureOut">
              <a:rPr lang="en-US"/>
              <a:pPr>
                <a:defRPr/>
              </a:pPr>
              <a:t>12/2/2019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17367116-A6B9-4F7D-B7C5-9DFD0DA4CF3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553527" r:id="rId1"/>
    <p:sldLayoutId id="2147553528" r:id="rId2"/>
    <p:sldLayoutId id="2147553529" r:id="rId3"/>
    <p:sldLayoutId id="2147553530" r:id="rId4"/>
    <p:sldLayoutId id="2147553531" r:id="rId5"/>
    <p:sldLayoutId id="2147553532" r:id="rId6"/>
    <p:sldLayoutId id="2147553533" r:id="rId7"/>
    <p:sldLayoutId id="2147553534" r:id="rId8"/>
    <p:sldLayoutId id="2147553535" r:id="rId9"/>
    <p:sldLayoutId id="2147553536" r:id="rId10"/>
    <p:sldLayoutId id="2147553537"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cs typeface="Arial" charset="0"/>
              </a:defRPr>
            </a:lvl1pPr>
          </a:lstStyle>
          <a:p>
            <a:pPr>
              <a:defRPr/>
            </a:pPr>
            <a:fld id="{BC0D390D-C939-403B-9600-67C1D9778250}" type="datetimeFigureOut">
              <a:rPr lang="en-US"/>
              <a:pPr>
                <a:defRPr/>
              </a:pPr>
              <a:t>12/2/2019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5FA0EA9D-64E8-4568-8D35-08749116795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553538" r:id="rId1"/>
    <p:sldLayoutId id="2147553539" r:id="rId2"/>
    <p:sldLayoutId id="2147553540" r:id="rId3"/>
    <p:sldLayoutId id="2147553541" r:id="rId4"/>
    <p:sldLayoutId id="2147553542" r:id="rId5"/>
    <p:sldLayoutId id="2147553543" r:id="rId6"/>
    <p:sldLayoutId id="2147553544" r:id="rId7"/>
    <p:sldLayoutId id="2147553545" r:id="rId8"/>
    <p:sldLayoutId id="2147553546" r:id="rId9"/>
    <p:sldLayoutId id="2147553547" r:id="rId10"/>
    <p:sldLayoutId id="2147553548"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cs typeface="Arial" charset="0"/>
              </a:defRPr>
            </a:lvl1pPr>
          </a:lstStyle>
          <a:p>
            <a:pPr>
              <a:defRPr/>
            </a:pPr>
            <a:fld id="{C9BD4DB9-29D7-4427-AF39-1C8EC498F3B9}" type="datetimeFigureOut">
              <a:rPr lang="en-US"/>
              <a:pPr>
                <a:defRPr/>
              </a:pPr>
              <a:t>12/2/2019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EF7CB0B6-6F3C-40BE-B4EB-F7D89244994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553549" r:id="rId1"/>
    <p:sldLayoutId id="2147553550" r:id="rId2"/>
    <p:sldLayoutId id="2147553551" r:id="rId3"/>
    <p:sldLayoutId id="2147553552" r:id="rId4"/>
    <p:sldLayoutId id="2147553553" r:id="rId5"/>
    <p:sldLayoutId id="2147553554" r:id="rId6"/>
    <p:sldLayoutId id="2147553555" r:id="rId7"/>
    <p:sldLayoutId id="2147553556" r:id="rId8"/>
    <p:sldLayoutId id="2147553557" r:id="rId9"/>
    <p:sldLayoutId id="2147553558" r:id="rId10"/>
    <p:sldLayoutId id="2147553559"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5123"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06EA3F75-1BBC-4505-AFE7-53AD1D97C074}" type="slidenum">
              <a:rPr lang="en-US" altLang="en-US"/>
              <a:pPr>
                <a:defRPr/>
              </a:pPr>
              <a:t>‹#›</a:t>
            </a:fld>
            <a:endParaRPr lang="en-US" altLang="en-US"/>
          </a:p>
        </p:txBody>
      </p:sp>
      <p:sp>
        <p:nvSpPr>
          <p:cNvPr id="5125"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5126"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9" name="Text Box 6"/>
          <p:cNvSpPr txBox="1">
            <a:spLocks noChangeArrowheads="1"/>
          </p:cNvSpPr>
          <p:nvPr userDrawn="1"/>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01" r:id="rId1"/>
    <p:sldLayoutId id="2147553560" r:id="rId2"/>
    <p:sldLayoutId id="2147553561" r:id="rId3"/>
    <p:sldLayoutId id="2147553562" r:id="rId4"/>
    <p:sldLayoutId id="2147553563" r:id="rId5"/>
    <p:sldLayoutId id="2147553564" r:id="rId6"/>
    <p:sldLayoutId id="2147553565" r:id="rId7"/>
    <p:sldLayoutId id="2147553566" r:id="rId8"/>
    <p:sldLayoutId id="2147553567" r:id="rId9"/>
    <p:sldLayoutId id="2147553568" r:id="rId10"/>
    <p:sldLayoutId id="214755356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6147"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76A3F615-559B-4421-A23D-824330E3DD54}" type="slidenum">
              <a:rPr lang="en-US" altLang="en-US"/>
              <a:pPr>
                <a:defRPr/>
              </a:pPr>
              <a:t>‹#›</a:t>
            </a:fld>
            <a:endParaRPr lang="en-US" altLang="en-US"/>
          </a:p>
        </p:txBody>
      </p:sp>
      <p:sp>
        <p:nvSpPr>
          <p:cNvPr id="1029"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a:cs typeface="MS PGothic"/>
              </a:rPr>
              <a:t>Economic Outlook</a:t>
            </a:r>
          </a:p>
        </p:txBody>
      </p:sp>
      <p:sp>
        <p:nvSpPr>
          <p:cNvPr id="6150"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6151"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Tree>
  </p:cSld>
  <p:clrMap bg1="lt1" tx1="dk1" bg2="lt2" tx2="dk2" accent1="accent1" accent2="accent2" accent3="accent3" accent4="accent4" accent5="accent5" accent6="accent6" hlink="hlink" folHlink="folHlink"/>
  <p:sldLayoutIdLst>
    <p:sldLayoutId id="2147553702" r:id="rId1"/>
    <p:sldLayoutId id="2147553570" r:id="rId2"/>
    <p:sldLayoutId id="2147553571" r:id="rId3"/>
    <p:sldLayoutId id="2147553572" r:id="rId4"/>
    <p:sldLayoutId id="2147553573" r:id="rId5"/>
    <p:sldLayoutId id="2147553574" r:id="rId6"/>
    <p:sldLayoutId id="2147553575" r:id="rId7"/>
    <p:sldLayoutId id="2147553576" r:id="rId8"/>
    <p:sldLayoutId id="2147553577" r:id="rId9"/>
    <p:sldLayoutId id="2147553578" r:id="rId10"/>
    <p:sldLayoutId id="214755357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7171" name="Rectangle 3"/>
          <p:cNvSpPr>
            <a:spLocks noGrp="1" noChangeArrowheads="1"/>
          </p:cNvSpPr>
          <p:nvPr>
            <p:ph type="body" idx="1"/>
          </p:nvPr>
        </p:nvSpPr>
        <p:spPr bwMode="auto">
          <a:xfrm>
            <a:off x="236538" y="1087438"/>
            <a:ext cx="8255000" cy="508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40AC2EB6-02D5-4213-9495-B425395AA4F0}" type="slidenum">
              <a:rPr lang="en-US" altLang="en-US"/>
              <a:pPr>
                <a:defRPr/>
              </a:pPr>
              <a:t>‹#›</a:t>
            </a:fld>
            <a:endParaRPr lang="en-US" altLang="en-US"/>
          </a:p>
        </p:txBody>
      </p:sp>
      <p:sp>
        <p:nvSpPr>
          <p:cNvPr id="7173"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7174"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5"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
        <p:nvSpPr>
          <p:cNvPr id="29702"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 </a:t>
            </a:r>
          </a:p>
        </p:txBody>
      </p:sp>
      <p:sp>
        <p:nvSpPr>
          <p:cNvPr id="2" name="Text Box 6"/>
          <p:cNvSpPr txBox="1">
            <a:spLocks noChangeArrowheads="1"/>
          </p:cNvSpPr>
          <p:nvPr/>
        </p:nvSpPr>
        <p:spPr bwMode="auto">
          <a:xfrm>
            <a:off x="0" y="5913438"/>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endParaRPr lang="en-US" sz="1200" b="0" dirty="0" smtClean="0">
              <a:solidFill>
                <a:srgbClr val="5A5D62"/>
              </a:solidFill>
              <a:latin typeface="Georgia" pitchFamily="18" charset="0"/>
              <a:ea typeface="MS PGothic" pitchFamily="34" charset="-128"/>
              <a:cs typeface="+mn-cs"/>
            </a:endParaRPr>
          </a:p>
        </p:txBody>
      </p:sp>
      <p:sp>
        <p:nvSpPr>
          <p:cNvPr id="3" name="Text Box 6"/>
          <p:cNvSpPr txBox="1">
            <a:spLocks noChangeArrowheads="1"/>
          </p:cNvSpPr>
          <p:nvPr/>
        </p:nvSpPr>
        <p:spPr bwMode="auto">
          <a:xfrm>
            <a:off x="19050" y="65071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a:defRPr>
                <a:solidFill>
                  <a:schemeClr val="tx1"/>
                </a:solidFill>
                <a:latin typeface="Arial" pitchFamily="34" charset="0"/>
              </a:defRPr>
            </a:lvl1pPr>
            <a:lvl2pPr marL="37917438" indent="-37460238">
              <a:defRPr>
                <a:solidFill>
                  <a:schemeClr val="tx1"/>
                </a:solidFill>
                <a:latin typeface="Arial" pitchFamily="34" charset="0"/>
              </a:defRPr>
            </a:lvl2pPr>
            <a:lvl3pPr>
              <a:defRPr>
                <a:solidFill>
                  <a:schemeClr val="tx1"/>
                </a:solidFill>
                <a:latin typeface="Arial" pitchFamily="34" charset="0"/>
              </a:defRPr>
            </a:lvl3pPr>
            <a:lvl4pPr marL="41481375" indent="-40109775">
              <a:defRPr>
                <a:solidFill>
                  <a:schemeClr val="tx1"/>
                </a:solidFill>
                <a:latin typeface="Arial" pitchFamily="34" charset="0"/>
              </a:defRPr>
            </a:lvl4pPr>
            <a:lvl5pPr marL="41938575" indent="-40109775">
              <a:defRPr>
                <a:solidFill>
                  <a:schemeClr val="tx1"/>
                </a:solidFill>
                <a:latin typeface="Arial" pitchFamily="34" charset="0"/>
              </a:defRPr>
            </a:lvl5pPr>
            <a:lvl6pPr marL="42395775" indent="-40109775" fontAlgn="base">
              <a:spcBef>
                <a:spcPct val="0"/>
              </a:spcBef>
              <a:spcAft>
                <a:spcPct val="0"/>
              </a:spcAft>
              <a:defRPr>
                <a:solidFill>
                  <a:schemeClr val="tx1"/>
                </a:solidFill>
                <a:latin typeface="Arial" pitchFamily="34" charset="0"/>
              </a:defRPr>
            </a:lvl6pPr>
            <a:lvl7pPr marL="42852975" indent="-40109775" fontAlgn="base">
              <a:spcBef>
                <a:spcPct val="0"/>
              </a:spcBef>
              <a:spcAft>
                <a:spcPct val="0"/>
              </a:spcAft>
              <a:defRPr>
                <a:solidFill>
                  <a:schemeClr val="tx1"/>
                </a:solidFill>
                <a:latin typeface="Arial" pitchFamily="34" charset="0"/>
              </a:defRPr>
            </a:lvl7pPr>
            <a:lvl8pPr marL="43310175" indent="-40109775" fontAlgn="base">
              <a:spcBef>
                <a:spcPct val="0"/>
              </a:spcBef>
              <a:spcAft>
                <a:spcPct val="0"/>
              </a:spcAft>
              <a:defRPr>
                <a:solidFill>
                  <a:schemeClr val="tx1"/>
                </a:solidFill>
                <a:latin typeface="Arial" pitchFamily="34" charset="0"/>
              </a:defRPr>
            </a:lvl8pPr>
            <a:lvl9pPr marL="43767375" indent="-40109775" fontAlgn="base">
              <a:spcBef>
                <a:spcPct val="0"/>
              </a:spcBef>
              <a:spcAft>
                <a:spcPct val="0"/>
              </a:spcAft>
              <a:defRPr>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pitchFamily="34" charset="-128"/>
                <a:cs typeface="+mn-cs"/>
              </a:rPr>
              <a:t>Economic Outlook</a:t>
            </a:r>
          </a:p>
        </p:txBody>
      </p:sp>
    </p:spTree>
  </p:cSld>
  <p:clrMap bg1="lt1" tx1="dk1" bg2="lt2" tx2="dk2" accent1="accent1" accent2="accent2" accent3="accent3" accent4="accent4" accent5="accent5" accent6="accent6" hlink="hlink" folHlink="folHlink"/>
  <p:sldLayoutIdLst>
    <p:sldLayoutId id="2147553703" r:id="rId1"/>
    <p:sldLayoutId id="2147553580" r:id="rId2"/>
    <p:sldLayoutId id="2147553581" r:id="rId3"/>
    <p:sldLayoutId id="2147553582" r:id="rId4"/>
    <p:sldLayoutId id="2147553583" r:id="rId5"/>
    <p:sldLayoutId id="2147553584" r:id="rId6"/>
    <p:sldLayoutId id="2147553585" r:id="rId7"/>
    <p:sldLayoutId id="2147553586" r:id="rId8"/>
    <p:sldLayoutId id="2147553587" r:id="rId9"/>
    <p:sldLayoutId id="2147553588" r:id="rId10"/>
    <p:sldLayoutId id="214755358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8195"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D845940B-8D52-4500-B1AA-4704145FE45C}" type="slidenum">
              <a:rPr lang="en-US" altLang="en-US"/>
              <a:pPr>
                <a:defRPr/>
              </a:pPr>
              <a:t>‹#›</a:t>
            </a:fld>
            <a:endParaRPr lang="en-US" altLang="en-US"/>
          </a:p>
        </p:txBody>
      </p:sp>
      <p:sp>
        <p:nvSpPr>
          <p:cNvPr id="1029"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a:cs typeface="MS PGothic"/>
              </a:rPr>
              <a:t>Economic Outlook</a:t>
            </a:r>
          </a:p>
        </p:txBody>
      </p:sp>
      <p:sp>
        <p:nvSpPr>
          <p:cNvPr id="8198"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8199"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Tree>
  </p:cSld>
  <p:clrMap bg1="lt1" tx1="dk1" bg2="lt2" tx2="dk2" accent1="accent1" accent2="accent2" accent3="accent3" accent4="accent4" accent5="accent5" accent6="accent6" hlink="hlink" folHlink="folHlink"/>
  <p:sldLayoutIdLst>
    <p:sldLayoutId id="2147553704" r:id="rId1"/>
    <p:sldLayoutId id="2147553590" r:id="rId2"/>
    <p:sldLayoutId id="2147553591" r:id="rId3"/>
    <p:sldLayoutId id="2147553592" r:id="rId4"/>
    <p:sldLayoutId id="2147553593" r:id="rId5"/>
    <p:sldLayoutId id="2147553594" r:id="rId6"/>
    <p:sldLayoutId id="2147553595" r:id="rId7"/>
    <p:sldLayoutId id="2147553596" r:id="rId8"/>
    <p:sldLayoutId id="2147553597" r:id="rId9"/>
    <p:sldLayoutId id="2147553598" r:id="rId10"/>
    <p:sldLayoutId id="214755359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bwMode="auto">
          <a:xfrm>
            <a:off x="-7938" y="33338"/>
            <a:ext cx="8609013"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title style</a:t>
            </a:r>
          </a:p>
        </p:txBody>
      </p:sp>
      <p:sp>
        <p:nvSpPr>
          <p:cNvPr id="9219" name="Rectangle 3"/>
          <p:cNvSpPr>
            <a:spLocks noGrp="1" noChangeArrowheads="1"/>
          </p:cNvSpPr>
          <p:nvPr>
            <p:ph type="body" idx="1"/>
          </p:nvPr>
        </p:nvSpPr>
        <p:spPr bwMode="auto">
          <a:xfrm>
            <a:off x="236538" y="1087438"/>
            <a:ext cx="8255000" cy="5086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9700" name="Rectangle 4"/>
          <p:cNvSpPr>
            <a:spLocks noGrp="1" noChangeArrowheads="1"/>
          </p:cNvSpPr>
          <p:nvPr>
            <p:ph type="sldNum" sz="quarter" idx="4"/>
          </p:nvPr>
        </p:nvSpPr>
        <p:spPr bwMode="auto">
          <a:xfrm>
            <a:off x="4117975" y="6494463"/>
            <a:ext cx="898525" cy="327025"/>
          </a:xfrm>
          <a:prstGeom prst="rect">
            <a:avLst/>
          </a:prstGeom>
          <a:noFill/>
          <a:ln w="9525">
            <a:noFill/>
            <a:miter lim="800000"/>
            <a:headEnd/>
            <a:tailEnd/>
          </a:ln>
        </p:spPr>
        <p:txBody>
          <a:bodyPr vert="horz" wrap="square" lIns="101834" tIns="50917" rIns="101834" bIns="50917" numCol="1" anchor="t" anchorCtr="0" compatLnSpc="1">
            <a:prstTxWarp prst="textNoShape">
              <a:avLst/>
            </a:prstTxWarp>
          </a:bodyPr>
          <a:lstStyle>
            <a:lvl1pPr algn="ctr" eaLnBrk="0" hangingPunct="0">
              <a:defRPr sz="1000" b="0">
                <a:solidFill>
                  <a:srgbClr val="A9B089"/>
                </a:solidFill>
                <a:latin typeface="Verdana" panose="020B0604030504040204" pitchFamily="34" charset="0"/>
                <a:ea typeface="MS PGothic" panose="020B0600070205080204" pitchFamily="34" charset="-128"/>
                <a:cs typeface="Verdana" panose="020B0604030504040204" pitchFamily="34" charset="0"/>
              </a:defRPr>
            </a:lvl1pPr>
          </a:lstStyle>
          <a:p>
            <a:pPr>
              <a:defRPr/>
            </a:pPr>
            <a:fld id="{A2DE4849-99CD-40CA-AD62-897E92CAFA2A}" type="slidenum">
              <a:rPr lang="en-US" altLang="en-US"/>
              <a:pPr>
                <a:defRPr/>
              </a:pPr>
              <a:t>‹#›</a:t>
            </a:fld>
            <a:endParaRPr lang="en-US" altLang="en-US"/>
          </a:p>
        </p:txBody>
      </p:sp>
      <p:sp>
        <p:nvSpPr>
          <p:cNvPr id="1029" name="Text Box 6"/>
          <p:cNvSpPr txBox="1">
            <a:spLocks noChangeArrowheads="1"/>
          </p:cNvSpPr>
          <p:nvPr/>
        </p:nvSpPr>
        <p:spPr bwMode="auto">
          <a:xfrm>
            <a:off x="0" y="6494463"/>
            <a:ext cx="4008438" cy="287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spAutoFit/>
          </a:bodyPr>
          <a:lstStyle>
            <a:lvl1pPr eaLnBrk="0" hangingPunct="0">
              <a:defRPr b="1">
                <a:solidFill>
                  <a:schemeClr val="tx1"/>
                </a:solidFill>
                <a:latin typeface="Arial" pitchFamily="34" charset="0"/>
              </a:defRPr>
            </a:lvl1pPr>
            <a:lvl2pPr marL="742950" indent="-285750" eaLnBrk="0" hangingPunct="0">
              <a:defRPr b="1">
                <a:solidFill>
                  <a:schemeClr val="tx1"/>
                </a:solidFill>
                <a:latin typeface="Arial" pitchFamily="34" charset="0"/>
              </a:defRPr>
            </a:lvl2pPr>
            <a:lvl3pPr marL="1143000" indent="-228600" eaLnBrk="0" hangingPunct="0">
              <a:defRPr b="1">
                <a:solidFill>
                  <a:schemeClr val="tx1"/>
                </a:solidFill>
                <a:latin typeface="Arial" pitchFamily="34" charset="0"/>
              </a:defRPr>
            </a:lvl3pPr>
            <a:lvl4pPr marL="1600200" indent="-228600" eaLnBrk="0" hangingPunct="0">
              <a:defRPr b="1">
                <a:solidFill>
                  <a:schemeClr val="tx1"/>
                </a:solidFill>
                <a:latin typeface="Arial" pitchFamily="34" charset="0"/>
              </a:defRPr>
            </a:lvl4pPr>
            <a:lvl5pPr marL="2057400" indent="-228600" eaLnBrk="0" hangingPunct="0">
              <a:defRPr b="1">
                <a:solidFill>
                  <a:schemeClr val="tx1"/>
                </a:solidFill>
                <a:latin typeface="Arial" pitchFamily="34" charset="0"/>
              </a:defRPr>
            </a:lvl5pPr>
            <a:lvl6pPr marL="2514600" indent="-228600" eaLnBrk="0" fontAlgn="base" hangingPunct="0">
              <a:spcBef>
                <a:spcPct val="0"/>
              </a:spcBef>
              <a:spcAft>
                <a:spcPct val="0"/>
              </a:spcAft>
              <a:defRPr b="1">
                <a:solidFill>
                  <a:schemeClr val="tx1"/>
                </a:solidFill>
                <a:latin typeface="Arial" pitchFamily="34" charset="0"/>
              </a:defRPr>
            </a:lvl6pPr>
            <a:lvl7pPr marL="2971800" indent="-228600" eaLnBrk="0" fontAlgn="base" hangingPunct="0">
              <a:spcBef>
                <a:spcPct val="0"/>
              </a:spcBef>
              <a:spcAft>
                <a:spcPct val="0"/>
              </a:spcAft>
              <a:defRPr b="1">
                <a:solidFill>
                  <a:schemeClr val="tx1"/>
                </a:solidFill>
                <a:latin typeface="Arial" pitchFamily="34" charset="0"/>
              </a:defRPr>
            </a:lvl7pPr>
            <a:lvl8pPr marL="3429000" indent="-228600" eaLnBrk="0" fontAlgn="base" hangingPunct="0">
              <a:spcBef>
                <a:spcPct val="0"/>
              </a:spcBef>
              <a:spcAft>
                <a:spcPct val="0"/>
              </a:spcAft>
              <a:defRPr b="1">
                <a:solidFill>
                  <a:schemeClr val="tx1"/>
                </a:solidFill>
                <a:latin typeface="Arial" pitchFamily="34" charset="0"/>
              </a:defRPr>
            </a:lvl8pPr>
            <a:lvl9pPr marL="3886200" indent="-228600" eaLnBrk="0" fontAlgn="base" hangingPunct="0">
              <a:spcBef>
                <a:spcPct val="0"/>
              </a:spcBef>
              <a:spcAft>
                <a:spcPct val="0"/>
              </a:spcAft>
              <a:defRPr b="1">
                <a:solidFill>
                  <a:schemeClr val="tx1"/>
                </a:solidFill>
                <a:latin typeface="Arial" pitchFamily="34" charset="0"/>
              </a:defRPr>
            </a:lvl9pPr>
          </a:lstStyle>
          <a:p>
            <a:pPr>
              <a:spcBef>
                <a:spcPct val="50000"/>
              </a:spcBef>
              <a:defRPr/>
            </a:pPr>
            <a:r>
              <a:rPr lang="en-US" sz="1200" b="0" dirty="0" smtClean="0">
                <a:solidFill>
                  <a:srgbClr val="5A5D62"/>
                </a:solidFill>
                <a:latin typeface="Georgia" pitchFamily="18" charset="0"/>
                <a:ea typeface="MS PGothic"/>
                <a:cs typeface="MS PGothic"/>
              </a:rPr>
              <a:t>Economic Outlook</a:t>
            </a:r>
          </a:p>
        </p:txBody>
      </p:sp>
      <p:sp>
        <p:nvSpPr>
          <p:cNvPr id="9222" name="Line 7"/>
          <p:cNvSpPr>
            <a:spLocks noChangeShapeType="1"/>
          </p:cNvSpPr>
          <p:nvPr/>
        </p:nvSpPr>
        <p:spPr bwMode="auto">
          <a:xfrm>
            <a:off x="34925" y="6413500"/>
            <a:ext cx="9048750"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pic>
        <p:nvPicPr>
          <p:cNvPr id="9223" name="Picture 17" descr="WFS_foote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011988" y="6497638"/>
            <a:ext cx="204470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4" name="Line 7"/>
          <p:cNvSpPr>
            <a:spLocks noChangeShapeType="1"/>
          </p:cNvSpPr>
          <p:nvPr/>
        </p:nvSpPr>
        <p:spPr bwMode="auto">
          <a:xfrm>
            <a:off x="-6350" y="436563"/>
            <a:ext cx="9140825" cy="0"/>
          </a:xfrm>
          <a:prstGeom prst="line">
            <a:avLst/>
          </a:prstGeom>
          <a:noFill/>
          <a:ln w="25400" algn="ctr">
            <a:solidFill>
              <a:srgbClr val="A9B089"/>
            </a:solidFill>
            <a:round/>
            <a:headEnd/>
            <a:tailEnd/>
          </a:ln>
          <a:extLst>
            <a:ext uri="{909E8E84-426E-40DD-AFC4-6F175D3DCCD1}">
              <a14:hiddenFill xmlns:a14="http://schemas.microsoft.com/office/drawing/2010/main">
                <a:noFill/>
              </a14:hiddenFill>
            </a:ext>
          </a:extLst>
        </p:spPr>
        <p:txBody>
          <a:bodyPr wrap="none" lIns="101870" tIns="50935" rIns="101870" bIns="50935" anchor="ctr"/>
          <a:lstStyle/>
          <a:p>
            <a:endParaRPr lang="en-US"/>
          </a:p>
        </p:txBody>
      </p:sp>
    </p:spTree>
  </p:cSld>
  <p:clrMap bg1="lt1" tx1="dk1" bg2="lt2" tx2="dk2" accent1="accent1" accent2="accent2" accent3="accent3" accent4="accent4" accent5="accent5" accent6="accent6" hlink="hlink" folHlink="folHlink"/>
  <p:sldLayoutIdLst>
    <p:sldLayoutId id="2147553705" r:id="rId1"/>
    <p:sldLayoutId id="2147553600" r:id="rId2"/>
    <p:sldLayoutId id="2147553601" r:id="rId3"/>
    <p:sldLayoutId id="2147553602" r:id="rId4"/>
    <p:sldLayoutId id="2147553603" r:id="rId5"/>
    <p:sldLayoutId id="2147553604" r:id="rId6"/>
    <p:sldLayoutId id="2147553605" r:id="rId7"/>
    <p:sldLayoutId id="2147553606" r:id="rId8"/>
    <p:sldLayoutId id="2147553607" r:id="rId9"/>
    <p:sldLayoutId id="2147553608" r:id="rId10"/>
    <p:sldLayoutId id="2147553609" r:id="rId11"/>
  </p:sldLayoutIdLst>
  <p:timing>
    <p:tnLst>
      <p:par>
        <p:cTn id="1" dur="indefinite" restart="never" nodeType="tmRoot"/>
      </p:par>
    </p:tnLst>
  </p:timing>
  <p:hf hdr="0" ftr="0" dt="0"/>
  <p:txStyles>
    <p:titleStyle>
      <a:lvl1pPr algn="l" rtl="0" eaLnBrk="0" fontAlgn="base" hangingPunct="0">
        <a:spcBef>
          <a:spcPct val="0"/>
        </a:spcBef>
        <a:spcAft>
          <a:spcPct val="0"/>
        </a:spcAft>
        <a:defRPr sz="1600">
          <a:solidFill>
            <a:srgbClr val="BB0826"/>
          </a:solidFill>
          <a:latin typeface="+mj-lt"/>
          <a:ea typeface="+mj-ea"/>
          <a:cs typeface="+mj-cs"/>
        </a:defRPr>
      </a:lvl1pPr>
      <a:lvl2pPr algn="l" rtl="0" eaLnBrk="0" fontAlgn="base" hangingPunct="0">
        <a:spcBef>
          <a:spcPct val="0"/>
        </a:spcBef>
        <a:spcAft>
          <a:spcPct val="0"/>
        </a:spcAft>
        <a:defRPr sz="1600">
          <a:solidFill>
            <a:srgbClr val="BB0826"/>
          </a:solidFill>
          <a:latin typeface="Georgia" pitchFamily="18" charset="0"/>
        </a:defRPr>
      </a:lvl2pPr>
      <a:lvl3pPr algn="l" rtl="0" eaLnBrk="0" fontAlgn="base" hangingPunct="0">
        <a:spcBef>
          <a:spcPct val="0"/>
        </a:spcBef>
        <a:spcAft>
          <a:spcPct val="0"/>
        </a:spcAft>
        <a:defRPr sz="1600">
          <a:solidFill>
            <a:srgbClr val="BB0826"/>
          </a:solidFill>
          <a:latin typeface="Georgia" pitchFamily="18" charset="0"/>
        </a:defRPr>
      </a:lvl3pPr>
      <a:lvl4pPr algn="l" rtl="0" eaLnBrk="0" fontAlgn="base" hangingPunct="0">
        <a:spcBef>
          <a:spcPct val="0"/>
        </a:spcBef>
        <a:spcAft>
          <a:spcPct val="0"/>
        </a:spcAft>
        <a:defRPr sz="1600">
          <a:solidFill>
            <a:srgbClr val="BB0826"/>
          </a:solidFill>
          <a:latin typeface="Georgia" pitchFamily="18" charset="0"/>
        </a:defRPr>
      </a:lvl4pPr>
      <a:lvl5pPr algn="l" rtl="0" eaLnBrk="0" fontAlgn="base" hangingPunct="0">
        <a:spcBef>
          <a:spcPct val="0"/>
        </a:spcBef>
        <a:spcAft>
          <a:spcPct val="0"/>
        </a:spcAft>
        <a:defRPr sz="1600">
          <a:solidFill>
            <a:srgbClr val="BB0826"/>
          </a:solidFill>
          <a:latin typeface="Georgia" pitchFamily="18" charset="0"/>
        </a:defRPr>
      </a:lvl5pPr>
      <a:lvl6pPr marL="457200" algn="l" rtl="0" fontAlgn="base">
        <a:spcBef>
          <a:spcPct val="0"/>
        </a:spcBef>
        <a:spcAft>
          <a:spcPct val="0"/>
        </a:spcAft>
        <a:defRPr sz="1600">
          <a:solidFill>
            <a:srgbClr val="BB0826"/>
          </a:solidFill>
          <a:latin typeface="Georgia" pitchFamily="18" charset="0"/>
        </a:defRPr>
      </a:lvl6pPr>
      <a:lvl7pPr marL="914400" algn="l" rtl="0" fontAlgn="base">
        <a:spcBef>
          <a:spcPct val="0"/>
        </a:spcBef>
        <a:spcAft>
          <a:spcPct val="0"/>
        </a:spcAft>
        <a:defRPr sz="1600">
          <a:solidFill>
            <a:srgbClr val="BB0826"/>
          </a:solidFill>
          <a:latin typeface="Georgia" pitchFamily="18" charset="0"/>
        </a:defRPr>
      </a:lvl7pPr>
      <a:lvl8pPr marL="1371600" algn="l" rtl="0" fontAlgn="base">
        <a:spcBef>
          <a:spcPct val="0"/>
        </a:spcBef>
        <a:spcAft>
          <a:spcPct val="0"/>
        </a:spcAft>
        <a:defRPr sz="1600">
          <a:solidFill>
            <a:srgbClr val="BB0826"/>
          </a:solidFill>
          <a:latin typeface="Georgia" pitchFamily="18" charset="0"/>
        </a:defRPr>
      </a:lvl8pPr>
      <a:lvl9pPr marL="1828800" algn="l" rtl="0" fontAlgn="base">
        <a:spcBef>
          <a:spcPct val="0"/>
        </a:spcBef>
        <a:spcAft>
          <a:spcPct val="0"/>
        </a:spcAft>
        <a:defRPr sz="1600">
          <a:solidFill>
            <a:srgbClr val="BB0826"/>
          </a:solidFill>
          <a:latin typeface="Georgia" pitchFamily="18" charset="0"/>
        </a:defRPr>
      </a:lvl9pPr>
    </p:titleStyle>
    <p:bodyStyle>
      <a:lvl1pPr marL="225425" indent="-225425"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ea typeface="+mn-ea"/>
          <a:cs typeface="+mn-cs"/>
        </a:defRPr>
      </a:lvl1pPr>
      <a:lvl2pPr marL="457200" indent="-230188" algn="l" rtl="0" eaLnBrk="0" fontAlgn="base" hangingPunct="0">
        <a:spcBef>
          <a:spcPct val="20000"/>
        </a:spcBef>
        <a:spcAft>
          <a:spcPct val="0"/>
        </a:spcAft>
        <a:buClr>
          <a:schemeClr val="tx1"/>
        </a:buClr>
        <a:buSzPct val="115000"/>
        <a:buFont typeface="Wingdings" panose="05000000000000000000" pitchFamily="2" charset="2"/>
        <a:buChar char="§"/>
        <a:defRPr sz="1200">
          <a:solidFill>
            <a:schemeClr val="tx1"/>
          </a:solidFill>
          <a:latin typeface="+mn-lt"/>
        </a:defRPr>
      </a:lvl2pPr>
      <a:lvl3pPr marL="682625" indent="-223838"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3pPr>
      <a:lvl4pPr marL="890588" indent="-201613"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4pPr>
      <a:lvl5pPr marL="1182688" indent="-177800" algn="l" rtl="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mn-lt"/>
        </a:defRPr>
      </a:lvl5pPr>
      <a:lvl6pPr marL="16398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6pPr>
      <a:lvl7pPr marL="20970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7pPr>
      <a:lvl8pPr marL="25542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8pPr>
      <a:lvl9pPr marL="3011488" indent="-177800" algn="l" rtl="0" fontAlgn="base">
        <a:spcBef>
          <a:spcPct val="20000"/>
        </a:spcBef>
        <a:spcAft>
          <a:spcPct val="0"/>
        </a:spcAft>
        <a:buClr>
          <a:schemeClr val="tx1"/>
        </a:buClr>
        <a:buSzPct val="115000"/>
        <a:buFont typeface="Wingdings" pitchFamily="2" charset="2"/>
        <a:buChar char="§"/>
        <a:defRPr sz="1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tags" Target="../tags/tag4.xml"/><Relationship Id="rId7" Type="http://schemas.openxmlformats.org/officeDocument/2006/relationships/image" Target="../media/image2.jpe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slideLayout" Target="../slideLayouts/slideLayout2.xml"/><Relationship Id="rId5" Type="http://schemas.openxmlformats.org/officeDocument/2006/relationships/tags" Target="../tags/tag6.xml"/><Relationship Id="rId4" Type="http://schemas.openxmlformats.org/officeDocument/2006/relationships/tags" Target="../tags/tag5.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slideLayout" Target="../slideLayouts/slideLayout3.xml"/><Relationship Id="rId1" Type="http://schemas.openxmlformats.org/officeDocument/2006/relationships/tags" Target="../tags/tag16.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8.xml"/><Relationship Id="rId1" Type="http://schemas.openxmlformats.org/officeDocument/2006/relationships/tags" Target="../tags/tag17.xml"/><Relationship Id="rId4" Type="http://schemas.openxmlformats.org/officeDocument/2006/relationships/image" Target="../media/image14.emf"/></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19.xml"/><Relationship Id="rId1" Type="http://schemas.openxmlformats.org/officeDocument/2006/relationships/tags" Target="../tags/tag18.xml"/><Relationship Id="rId5" Type="http://schemas.openxmlformats.org/officeDocument/2006/relationships/image" Target="../media/image16.emf"/><Relationship Id="rId4" Type="http://schemas.openxmlformats.org/officeDocument/2006/relationships/image" Target="../media/image15.emf"/></Relationships>
</file>

<file path=ppt/slides/_rels/slide1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slideLayout" Target="../slideLayouts/slideLayout3.xml"/><Relationship Id="rId1" Type="http://schemas.openxmlformats.org/officeDocument/2006/relationships/tags" Target="../tags/tag20.xml"/></Relationships>
</file>

<file path=ppt/slides/_rels/slide14.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slideLayout" Target="../slideLayouts/slideLayout3.xml"/><Relationship Id="rId1" Type="http://schemas.openxmlformats.org/officeDocument/2006/relationships/tags" Target="../tags/tag21.xml"/></Relationships>
</file>

<file path=ppt/slides/_rels/slide15.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slideLayout" Target="../slideLayouts/slideLayout3.xml"/><Relationship Id="rId1" Type="http://schemas.openxmlformats.org/officeDocument/2006/relationships/tags" Target="../tags/tag22.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slideLayout" Target="../slideLayouts/slideLayout3.xml"/><Relationship Id="rId1" Type="http://schemas.openxmlformats.org/officeDocument/2006/relationships/tags" Target="../tags/tag2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s>
</file>

<file path=ppt/slides/_rels/slide1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slideLayout" Target="../slideLayouts/slideLayout8.xml"/><Relationship Id="rId1" Type="http://schemas.openxmlformats.org/officeDocument/2006/relationships/tags" Target="../tags/tag26.xml"/></Relationships>
</file>

<file path=ppt/slides/_rels/slide1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slideLayout" Target="../slideLayouts/slideLayout8.xml"/><Relationship Id="rId1" Type="http://schemas.openxmlformats.org/officeDocument/2006/relationships/tags" Target="../tags/tag27.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8.xml"/><Relationship Id="rId1" Type="http://schemas.openxmlformats.org/officeDocument/2006/relationships/tags" Target="../tags/tag7.xml"/><Relationship Id="rId5" Type="http://schemas.openxmlformats.org/officeDocument/2006/relationships/image" Target="../media/image5.emf"/><Relationship Id="rId4" Type="http://schemas.openxmlformats.org/officeDocument/2006/relationships/image" Target="../media/image4.emf"/></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image" Target="../media/image24.emf"/><Relationship Id="rId4" Type="http://schemas.openxmlformats.org/officeDocument/2006/relationships/image" Target="../media/image23.emf"/></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image" Target="../media/image26.emf"/><Relationship Id="rId4" Type="http://schemas.openxmlformats.org/officeDocument/2006/relationships/image" Target="../media/image25.emf"/></Relationships>
</file>

<file path=ppt/slides/_rels/slide22.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slideLayout" Target="../slideLayouts/slideLayout8.xml"/><Relationship Id="rId1" Type="http://schemas.openxmlformats.org/officeDocument/2006/relationships/tags" Target="../tags/tag32.xml"/></Relationships>
</file>

<file path=ppt/slides/_rels/slide23.xml.rels><?xml version="1.0" encoding="UTF-8" standalone="yes"?>
<Relationships xmlns="http://schemas.openxmlformats.org/package/2006/relationships"><Relationship Id="rId3" Type="http://schemas.openxmlformats.org/officeDocument/2006/relationships/image" Target="../media/image28.emf"/><Relationship Id="rId2" Type="http://schemas.openxmlformats.org/officeDocument/2006/relationships/slideLayout" Target="../slideLayouts/slideLayout3.xml"/><Relationship Id="rId1" Type="http://schemas.openxmlformats.org/officeDocument/2006/relationships/tags" Target="../tags/tag3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25.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slideLayout" Target="../slideLayouts/slideLayout3.xml"/><Relationship Id="rId1" Type="http://schemas.openxmlformats.org/officeDocument/2006/relationships/tags" Target="../tags/tag36.xml"/></Relationships>
</file>

<file path=ppt/slides/_rels/slide26.xml.rels><?xml version="1.0" encoding="UTF-8" standalone="yes"?>
<Relationships xmlns="http://schemas.openxmlformats.org/package/2006/relationships"><Relationship Id="rId3" Type="http://schemas.openxmlformats.org/officeDocument/2006/relationships/image" Target="../media/image30.emf"/><Relationship Id="rId2" Type="http://schemas.openxmlformats.org/officeDocument/2006/relationships/slideLayout" Target="../slideLayouts/slideLayout3.xml"/><Relationship Id="rId1" Type="http://schemas.openxmlformats.org/officeDocument/2006/relationships/tags" Target="../tags/tag37.xml"/></Relationships>
</file>

<file path=ppt/slides/_rels/slide27.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slideLayout" Target="../slideLayouts/slideLayout3.xml"/><Relationship Id="rId1" Type="http://schemas.openxmlformats.org/officeDocument/2006/relationships/tags" Target="../tags/tag38.xml"/></Relationships>
</file>

<file path=ppt/slides/_rels/slide28.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slideLayout" Target="../slideLayouts/slideLayout8.xml"/><Relationship Id="rId1" Type="http://schemas.openxmlformats.org/officeDocument/2006/relationships/tags" Target="../tags/tag39.xml"/></Relationships>
</file>

<file path=ppt/slides/_rels/slide29.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slideLayout" Target="../slideLayouts/slideLayout3.xml"/><Relationship Id="rId1" Type="http://schemas.openxmlformats.org/officeDocument/2006/relationships/tags" Target="../tags/tag40.xml"/></Relationships>
</file>

<file path=ppt/slides/_rels/slide3.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slideLayout" Target="../slideLayouts/slideLayout3.xml"/><Relationship Id="rId1" Type="http://schemas.openxmlformats.org/officeDocument/2006/relationships/tags" Target="../tags/tag9.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42.xml"/><Relationship Id="rId1" Type="http://schemas.openxmlformats.org/officeDocument/2006/relationships/tags" Target="../tags/tag41.xml"/><Relationship Id="rId5" Type="http://schemas.openxmlformats.org/officeDocument/2006/relationships/image" Target="../media/image35.emf"/><Relationship Id="rId4" Type="http://schemas.openxmlformats.org/officeDocument/2006/relationships/image" Target="../media/image34.emf"/></Relationships>
</file>

<file path=ppt/slides/_rels/slide31.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slideLayout" Target="../slideLayouts/slideLayout8.xml"/><Relationship Id="rId1" Type="http://schemas.openxmlformats.org/officeDocument/2006/relationships/tags" Target="../tags/tag4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45.xml"/><Relationship Id="rId1" Type="http://schemas.openxmlformats.org/officeDocument/2006/relationships/tags" Target="../tags/tag44.xml"/><Relationship Id="rId5" Type="http://schemas.openxmlformats.org/officeDocument/2006/relationships/image" Target="../media/image38.emf"/><Relationship Id="rId4" Type="http://schemas.openxmlformats.org/officeDocument/2006/relationships/image" Target="../media/image37.e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slideLayout" Target="../slideLayouts/slideLayout7.xml"/><Relationship Id="rId1" Type="http://schemas.openxmlformats.org/officeDocument/2006/relationships/tags" Target="../tags/tag46.xml"/></Relationships>
</file>

<file path=ppt/slides/_rels/slide35.xml.rels><?xml version="1.0" encoding="UTF-8" standalone="yes"?>
<Relationships xmlns="http://schemas.openxmlformats.org/package/2006/relationships"><Relationship Id="rId3" Type="http://schemas.openxmlformats.org/officeDocument/2006/relationships/image" Target="../media/image40.emf"/><Relationship Id="rId2" Type="http://schemas.openxmlformats.org/officeDocument/2006/relationships/slideLayout" Target="../slideLayouts/slideLayout8.xml"/><Relationship Id="rId1" Type="http://schemas.openxmlformats.org/officeDocument/2006/relationships/tags" Target="../tags/tag47.xml"/></Relationships>
</file>

<file path=ppt/slides/_rels/slide36.xml.rels><?xml version="1.0" encoding="UTF-8" standalone="yes"?>
<Relationships xmlns="http://schemas.openxmlformats.org/package/2006/relationships"><Relationship Id="rId8" Type="http://schemas.openxmlformats.org/officeDocument/2006/relationships/hyperlink" Target="mailto:azhar.iqbal@wellsfargo.com" TargetMode="External"/><Relationship Id="rId13" Type="http://schemas.openxmlformats.org/officeDocument/2006/relationships/hyperlink" Target="mailto:brendan.mckenna@wellsfargo.com" TargetMode="External"/><Relationship Id="rId18" Type="http://schemas.openxmlformats.org/officeDocument/2006/relationships/hyperlink" Target="mailto:jhop.mathews@wellsfargo.com" TargetMode="External"/><Relationship Id="rId3" Type="http://schemas.openxmlformats.org/officeDocument/2006/relationships/hyperlink" Target="mailto:jay.bryson@wellsfargo.com" TargetMode="External"/><Relationship Id="rId7" Type="http://schemas.openxmlformats.org/officeDocument/2006/relationships/hyperlink" Target="mailto:tim.quinlan@wellsfargo.com" TargetMode="External"/><Relationship Id="rId12" Type="http://schemas.openxmlformats.org/officeDocument/2006/relationships/hyperlink" Target="mailto:michael.d.pugliese@wellsfargo.com" TargetMode="External"/><Relationship Id="rId17" Type="http://schemas.openxmlformats.org/officeDocument/2006/relationships/hyperlink" Target="mailto:jennifer.licis@wellsfargo.com" TargetMode="External"/><Relationship Id="rId2" Type="http://schemas.openxmlformats.org/officeDocument/2006/relationships/notesSlide" Target="../notesSlides/notesSlide3.xml"/><Relationship Id="rId16" Type="http://schemas.openxmlformats.org/officeDocument/2006/relationships/hyperlink" Target="mailto:matthew.honnold@wellsfargo.com" TargetMode="External"/><Relationship Id="rId1" Type="http://schemas.openxmlformats.org/officeDocument/2006/relationships/slideLayout" Target="../slideLayouts/slideLayout8.xml"/><Relationship Id="rId6" Type="http://schemas.openxmlformats.org/officeDocument/2006/relationships/hyperlink" Target="mailto:nicholas.bennenbroek@wellsfargo.com" TargetMode="External"/><Relationship Id="rId11" Type="http://schemas.openxmlformats.org/officeDocument/2006/relationships/hyperlink" Target="mailto:erik.f.nelson@wellsfargo.com" TargetMode="External"/><Relationship Id="rId5" Type="http://schemas.openxmlformats.org/officeDocument/2006/relationships/hyperlink" Target="mailto:sam.bullard@wellsfargo.com" TargetMode="External"/><Relationship Id="rId15" Type="http://schemas.openxmlformats.org/officeDocument/2006/relationships/hyperlink" Target="mailto:shannon.seery@wellsfargo.com" TargetMode="External"/><Relationship Id="rId10" Type="http://schemas.openxmlformats.org/officeDocument/2006/relationships/hyperlink" Target="mailto:Charles.dougherty@wellsfargo.com" TargetMode="External"/><Relationship Id="rId4" Type="http://schemas.openxmlformats.org/officeDocument/2006/relationships/hyperlink" Target="mailto:mark.vitner@wellsfargo.com" TargetMode="External"/><Relationship Id="rId9" Type="http://schemas.openxmlformats.org/officeDocument/2006/relationships/hyperlink" Target="mailto:sarah.house@wellsfargo.com" TargetMode="External"/><Relationship Id="rId14" Type="http://schemas.openxmlformats.org/officeDocument/2006/relationships/hyperlink" Target="mailto:dcoren.burton@wellsfargo.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3.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slideLayout" Target="../slideLayouts/slideLayout3.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slideLayout" Target="../slideLayouts/slideLayout3.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slideLayout" Target="../slideLayouts/slideLayout3.xml"/><Relationship Id="rId1" Type="http://schemas.openxmlformats.org/officeDocument/2006/relationships/tags" Target="../tags/tag13.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slideLayout" Target="../slideLayouts/slideLayout3.xml"/><Relationship Id="rId1" Type="http://schemas.openxmlformats.org/officeDocument/2006/relationships/tags" Target="../tags/tag14.xml"/></Relationships>
</file>

<file path=ppt/slides/_rels/slide9.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slideLayout" Target="../slideLayouts/slideLayout8.xml"/><Relationship Id="rId1" Type="http://schemas.openxmlformats.org/officeDocument/2006/relationships/tags" Target="../tags/tag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9" descr="stagecoach_icon_english_rgb_med.jpg"/>
          <p:cNvPicPr>
            <a:picLocks noChangeAspect="1"/>
          </p:cNvPicPr>
          <p:nvPr>
            <p:custDataLst>
              <p:tags r:id="rId1"/>
            </p:custDataLst>
          </p:nvPr>
        </p:nvPicPr>
        <p:blipFill>
          <a:blip r:embed="rId7">
            <a:extLst>
              <a:ext uri="{28A0092B-C50C-407E-A947-70E740481C1C}">
                <a14:useLocalDpi xmlns:a14="http://schemas.microsoft.com/office/drawing/2010/main" val="0"/>
              </a:ext>
            </a:extLst>
          </a:blip>
          <a:srcRect/>
          <a:stretch>
            <a:fillRect/>
          </a:stretch>
        </p:blipFill>
        <p:spPr bwMode="auto">
          <a:xfrm>
            <a:off x="5749925" y="5627688"/>
            <a:ext cx="3160713" cy="1101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39" name="Rectangle 5"/>
          <p:cNvSpPr>
            <a:spLocks noGrp="1" noChangeArrowheads="1"/>
          </p:cNvSpPr>
          <p:nvPr>
            <p:ph type="ctrTitle"/>
            <p:custDataLst>
              <p:tags r:id="rId2"/>
            </p:custDataLst>
          </p:nvPr>
        </p:nvSpPr>
        <p:spPr>
          <a:xfrm>
            <a:off x="322263" y="1360488"/>
            <a:ext cx="8388350" cy="1236662"/>
          </a:xfrm>
        </p:spPr>
        <p:txBody>
          <a:bodyPr/>
          <a:lstStyle/>
          <a:p>
            <a:pPr eaLnBrk="1" hangingPunct="1"/>
            <a:r>
              <a:rPr lang="en-US" altLang="en-US" b="1" dirty="0" smtClean="0"/>
              <a:t>The U.S. Economic Outlook:</a:t>
            </a:r>
            <a:br>
              <a:rPr lang="en-US" altLang="en-US" b="1" dirty="0" smtClean="0"/>
            </a:br>
            <a:r>
              <a:rPr lang="en-US" altLang="en-US" b="1" dirty="0" smtClean="0"/>
              <a:t>May You Live in Interesting Times</a:t>
            </a:r>
            <a:endParaRPr lang="en-US" altLang="en-US" dirty="0" smtClean="0"/>
          </a:p>
        </p:txBody>
      </p:sp>
      <p:sp>
        <p:nvSpPr>
          <p:cNvPr id="39940" name="Rectangle 6"/>
          <p:cNvSpPr>
            <a:spLocks noGrp="1" noChangeArrowheads="1"/>
          </p:cNvSpPr>
          <p:nvPr>
            <p:ph type="subTitle" idx="1"/>
            <p:custDataLst>
              <p:tags r:id="rId3"/>
            </p:custDataLst>
          </p:nvPr>
        </p:nvSpPr>
        <p:spPr>
          <a:xfrm>
            <a:off x="322263" y="2838450"/>
            <a:ext cx="4570412" cy="928688"/>
          </a:xfrm>
        </p:spPr>
        <p:txBody>
          <a:bodyPr/>
          <a:lstStyle/>
          <a:p>
            <a:pPr eaLnBrk="1" hangingPunct="1"/>
            <a:r>
              <a:rPr lang="en-US" altLang="en-US" dirty="0" smtClean="0"/>
              <a:t>Sarah House</a:t>
            </a:r>
          </a:p>
          <a:p>
            <a:pPr eaLnBrk="1" hangingPunct="1"/>
            <a:r>
              <a:rPr lang="en-US" altLang="en-US" dirty="0" smtClean="0"/>
              <a:t>Senior Economist</a:t>
            </a:r>
          </a:p>
          <a:p>
            <a:pPr eaLnBrk="1" hangingPunct="1"/>
            <a:r>
              <a:rPr lang="en-US" altLang="en-US" dirty="0" smtClean="0"/>
              <a:t>December 03, 2019</a:t>
            </a:r>
          </a:p>
        </p:txBody>
      </p:sp>
      <p:sp>
        <p:nvSpPr>
          <p:cNvPr id="8" name="Rectangle 7"/>
          <p:cNvSpPr>
            <a:spLocks noChangeArrowheads="1"/>
          </p:cNvSpPr>
          <p:nvPr>
            <p:custDataLst>
              <p:tags r:id="rId4"/>
            </p:custDataLst>
          </p:nvPr>
        </p:nvSpPr>
        <p:spPr bwMode="auto">
          <a:xfrm>
            <a:off x="339725" y="2640013"/>
            <a:ext cx="8629650" cy="52387"/>
          </a:xfrm>
          <a:prstGeom prst="rect">
            <a:avLst/>
          </a:prstGeom>
          <a:solidFill>
            <a:srgbClr val="A9B089"/>
          </a:solidFill>
          <a:ln>
            <a:noFill/>
          </a:ln>
          <a:extLst/>
        </p:spPr>
        <p:txBody>
          <a:bodyPr lIns="101834" tIns="50917" rIns="101834" bIns="50917" anchor="ctr"/>
          <a:lstStyle/>
          <a:p>
            <a:pPr algn="ctr" eaLnBrk="1" hangingPunct="1">
              <a:defRPr/>
            </a:pPr>
            <a:endParaRPr lang="en-US" dirty="0">
              <a:solidFill>
                <a:schemeClr val="lt1"/>
              </a:solidFill>
              <a:latin typeface="+mn-lt"/>
              <a:cs typeface="+mn-cs"/>
            </a:endParaRPr>
          </a:p>
        </p:txBody>
      </p:sp>
      <p:pic>
        <p:nvPicPr>
          <p:cNvPr id="39942" name="Picture 17" descr="WF_Securities_rgb"/>
          <p:cNvPicPr>
            <a:picLocks noChangeAspect="1" noChangeArrowheads="1"/>
          </p:cNvPicPr>
          <p:nvPr>
            <p:custDataLst>
              <p:tags r:id="rId5"/>
            </p:custDataLst>
          </p:nvPr>
        </p:nvPicPr>
        <p:blipFill>
          <a:blip r:embed="rId8">
            <a:extLst>
              <a:ext uri="{28A0092B-C50C-407E-A947-70E740481C1C}">
                <a14:useLocalDpi xmlns:a14="http://schemas.microsoft.com/office/drawing/2010/main" val="0"/>
              </a:ext>
            </a:extLst>
          </a:blip>
          <a:srcRect/>
          <a:stretch>
            <a:fillRect/>
          </a:stretch>
        </p:blipFill>
        <p:spPr bwMode="auto">
          <a:xfrm>
            <a:off x="6835775" y="361950"/>
            <a:ext cx="2074863"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D3B6D66-6817-4F0A-A0F4-303D76DF2CC9}" type="slidenum">
              <a:rPr lang="en-US" altLang="en-US" sz="1000" smtClean="0">
                <a:solidFill>
                  <a:srgbClr val="A9B089"/>
                </a:solidFill>
                <a:latin typeface="Verdana" panose="020B0604030504040204" pitchFamily="34" charset="0"/>
              </a:rPr>
              <a:pPr>
                <a:spcBef>
                  <a:spcPct val="0"/>
                </a:spcBef>
                <a:buClrTx/>
                <a:buSzTx/>
                <a:buFontTx/>
                <a:buNone/>
              </a:pPr>
              <a:t>10</a:t>
            </a:fld>
            <a:endParaRPr lang="en-US" altLang="en-US" sz="1000" smtClean="0">
              <a:solidFill>
                <a:srgbClr val="A9B089"/>
              </a:solidFill>
              <a:latin typeface="Verdana" panose="020B0604030504040204" pitchFamily="34" charset="0"/>
            </a:endParaRPr>
          </a:p>
        </p:txBody>
      </p:sp>
      <p:pic>
        <p:nvPicPr>
          <p:cNvPr id="4" name="Picture 3"/>
          <p:cNvPicPr>
            <a:picLocks noChangeAspect="1"/>
          </p:cNvPicPr>
          <p:nvPr>
            <p:custDataLst>
              <p:tags r:id="rId1"/>
            </p:custDataLst>
          </p:nvPr>
        </p:nvPicPr>
        <p:blipFill>
          <a:blip r:embed="rId3"/>
          <a:stretch>
            <a:fillRect/>
          </a:stretch>
        </p:blipFill>
        <p:spPr>
          <a:xfrm>
            <a:off x="3424238" y="1042988"/>
            <a:ext cx="5428177" cy="4170361"/>
          </a:xfrm>
          <a:prstGeom prst="rect">
            <a:avLst/>
          </a:prstGeom>
          <a:noFill/>
          <a:ln>
            <a:noFill/>
          </a:ln>
        </p:spPr>
      </p:pic>
      <p:sp>
        <p:nvSpPr>
          <p:cNvPr id="55300" name="Rectangle 3"/>
          <p:cNvSpPr>
            <a:spLocks noGrp="1" noChangeArrowheads="1"/>
          </p:cNvSpPr>
          <p:nvPr>
            <p:ph type="title"/>
          </p:nvPr>
        </p:nvSpPr>
        <p:spPr/>
        <p:txBody>
          <a:bodyPr/>
          <a:lstStyle/>
          <a:p>
            <a:pPr eaLnBrk="1" hangingPunct="1"/>
            <a:r>
              <a:rPr lang="en-US" altLang="en-US" dirty="0" smtClean="0"/>
              <a:t>Manufacturing vs. Non-Manufacturing</a:t>
            </a:r>
          </a:p>
        </p:txBody>
      </p:sp>
      <p:sp>
        <p:nvSpPr>
          <p:cNvPr id="5530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Outside of the manufacturing sector, the economy continues to expand, although the pace has moderated</a:t>
            </a:r>
            <a:endParaRPr lang="en-US" altLang="en-US" sz="1600" b="0" dirty="0">
              <a:solidFill>
                <a:srgbClr val="5E5145"/>
              </a:solidFill>
              <a:ea typeface="MS PGothic" panose="020B0600070205080204" pitchFamily="34" charset="-128"/>
            </a:endParaRPr>
          </a:p>
        </p:txBody>
      </p:sp>
      <p:sp>
        <p:nvSpPr>
          <p:cNvPr id="5530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Institute for Supply Management and Wells Fargo Securities</a:t>
            </a:r>
            <a:endParaRPr lang="en-US" altLang="en-US" sz="800" b="0" dirty="0">
              <a:ea typeface="MS PGothic" panose="020B0600070205080204" pitchFamily="34" charset="-128"/>
            </a:endParaRPr>
          </a:p>
        </p:txBody>
      </p:sp>
    </p:spTree>
    <p:extLst>
      <p:ext uri="{BB962C8B-B14F-4D97-AF65-F5344CB8AC3E}">
        <p14:creationId xmlns:p14="http://schemas.microsoft.com/office/powerpoint/2010/main" val="16800066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AF0E5DD3-4BEA-4B71-A30D-F78386A0FAEB}"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11</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3" name="Picture 2"/>
          <p:cNvPicPr>
            <a:picLocks noChangeAspect="1"/>
          </p:cNvPicPr>
          <p:nvPr>
            <p:custDataLst>
              <p:tags r:id="rId1"/>
            </p:custDataLst>
          </p:nvPr>
        </p:nvPicPr>
        <p:blipFill>
          <a:blip r:embed="rId4"/>
          <a:stretch>
            <a:fillRect/>
          </a:stretch>
        </p:blipFill>
        <p:spPr>
          <a:xfrm>
            <a:off x="3551238" y="1182688"/>
            <a:ext cx="5367954" cy="4124093"/>
          </a:xfrm>
          <a:prstGeom prst="rect">
            <a:avLst/>
          </a:prstGeom>
          <a:noFill/>
          <a:ln>
            <a:noFill/>
          </a:ln>
        </p:spPr>
      </p:pic>
      <p:sp>
        <p:nvSpPr>
          <p:cNvPr id="50180" name="Rectangle 3"/>
          <p:cNvSpPr>
            <a:spLocks noGrp="1" noChangeArrowheads="1"/>
          </p:cNvSpPr>
          <p:nvPr>
            <p:ph type="title" idx="4294967295"/>
          </p:nvPr>
        </p:nvSpPr>
        <p:spPr/>
        <p:txBody>
          <a:bodyPr/>
          <a:lstStyle/>
          <a:p>
            <a:pPr eaLnBrk="1" hangingPunct="1"/>
            <a:r>
              <a:rPr lang="en-US" altLang="en-US" smtClean="0"/>
              <a:t>Housing</a:t>
            </a:r>
          </a:p>
        </p:txBody>
      </p:sp>
      <p:sp>
        <p:nvSpPr>
          <p:cNvPr id="5018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Lower mortgage rates have helped arrest the slide in home sales</a:t>
            </a:r>
            <a:endParaRPr lang="en-US" altLang="en-US" sz="1600" b="0" dirty="0">
              <a:solidFill>
                <a:srgbClr val="5E5145"/>
              </a:solidFill>
              <a:ea typeface="MS PGothic" panose="020B0600070205080204" pitchFamily="34" charset="-128"/>
            </a:endParaRPr>
          </a:p>
        </p:txBody>
      </p:sp>
      <p:sp>
        <p:nvSpPr>
          <p:cNvPr id="50182" name="Text Box 5"/>
          <p:cNvSpPr txBox="1">
            <a:spLocks noChangeArrowheads="1"/>
          </p:cNvSpPr>
          <p:nvPr/>
        </p:nvSpPr>
        <p:spPr bwMode="auto">
          <a:xfrm>
            <a:off x="3657600" y="5943600"/>
            <a:ext cx="53784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solidFill>
                  <a:srgbClr val="000000"/>
                </a:solidFill>
                <a:ea typeface="MS PGothic" panose="020B0600070205080204" pitchFamily="34" charset="-128"/>
              </a:rPr>
              <a:t>Source: </a:t>
            </a:r>
            <a:r>
              <a:rPr lang="en-US" altLang="en-US" sz="800" b="0" dirty="0" smtClean="0">
                <a:solidFill>
                  <a:srgbClr val="000000"/>
                </a:solidFill>
                <a:ea typeface="MS PGothic" panose="020B0600070205080204" pitchFamily="34" charset="-128"/>
              </a:rPr>
              <a:t>Freddie Mac, U.S</a:t>
            </a:r>
            <a:r>
              <a:rPr lang="en-US" altLang="en-US" sz="800" b="0" dirty="0">
                <a:solidFill>
                  <a:srgbClr val="000000"/>
                </a:solidFill>
                <a:ea typeface="MS PGothic" panose="020B0600070205080204" pitchFamily="34" charset="-128"/>
              </a:rPr>
              <a:t>. Department of Commerce and Wells Fargo Securities</a:t>
            </a:r>
          </a:p>
        </p:txBody>
      </p:sp>
    </p:spTree>
    <p:extLst>
      <p:ext uri="{BB962C8B-B14F-4D97-AF65-F5344CB8AC3E}">
        <p14:creationId xmlns:p14="http://schemas.microsoft.com/office/powerpoint/2010/main" val="23305874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12</a:t>
            </a:fld>
            <a:endParaRPr lang="en-US" dirty="0"/>
          </a:p>
        </p:txBody>
      </p:sp>
      <p:sp>
        <p:nvSpPr>
          <p:cNvPr id="3" name="Title 2"/>
          <p:cNvSpPr>
            <a:spLocks noGrp="1"/>
          </p:cNvSpPr>
          <p:nvPr>
            <p:ph type="title"/>
          </p:nvPr>
        </p:nvSpPr>
        <p:spPr/>
        <p:txBody>
          <a:bodyPr/>
          <a:lstStyle/>
          <a:p>
            <a:r>
              <a:rPr lang="en-US" altLang="en-US" dirty="0" smtClean="0"/>
              <a:t>Housing Headwinds</a:t>
            </a:r>
            <a:endParaRPr lang="en-US" dirty="0"/>
          </a:p>
        </p:txBody>
      </p:sp>
      <p:pic>
        <p:nvPicPr>
          <p:cNvPr id="5" name="Picture 4"/>
          <p:cNvPicPr>
            <a:picLocks noChangeAspect="1"/>
          </p:cNvPicPr>
          <p:nvPr>
            <p:custDataLst>
              <p:tags r:id="rId1"/>
            </p:custDataLst>
          </p:nvPr>
        </p:nvPicPr>
        <p:blipFill>
          <a:blip r:embed="rId4"/>
          <a:stretch>
            <a:fillRect/>
          </a:stretch>
        </p:blipFill>
        <p:spPr>
          <a:xfrm>
            <a:off x="177341" y="2383794"/>
            <a:ext cx="4317209" cy="3316826"/>
          </a:xfrm>
          <a:prstGeom prst="rect">
            <a:avLst/>
          </a:prstGeom>
        </p:spPr>
      </p:pic>
      <p:pic>
        <p:nvPicPr>
          <p:cNvPr id="14" name="Picture 13"/>
          <p:cNvPicPr>
            <a:picLocks noChangeAspect="1"/>
          </p:cNvPicPr>
          <p:nvPr>
            <p:custDataLst>
              <p:tags r:id="rId2"/>
            </p:custDataLst>
          </p:nvPr>
        </p:nvPicPr>
        <p:blipFill>
          <a:blip r:embed="rId5"/>
          <a:stretch>
            <a:fillRect/>
          </a:stretch>
        </p:blipFill>
        <p:spPr>
          <a:xfrm>
            <a:off x="4629146" y="2383794"/>
            <a:ext cx="4286254" cy="3293044"/>
          </a:xfrm>
          <a:prstGeom prst="rect">
            <a:avLst/>
          </a:prstGeom>
        </p:spPr>
      </p:pic>
      <p:sp>
        <p:nvSpPr>
          <p:cNvPr id="7" name="Text Placeholder 6"/>
          <p:cNvSpPr>
            <a:spLocks noGrp="1"/>
          </p:cNvSpPr>
          <p:nvPr>
            <p:ph type="body" idx="1"/>
          </p:nvPr>
        </p:nvSpPr>
        <p:spPr/>
        <p:txBody>
          <a:bodyPr/>
          <a:lstStyle/>
          <a:p>
            <a:r>
              <a:rPr lang="en-US" altLang="en-US" dirty="0" smtClean="0">
                <a:solidFill>
                  <a:srgbClr val="FFFFFF"/>
                </a:solidFill>
                <a:ea typeface="MS PGothic" panose="020B0600070205080204" pitchFamily="34" charset="-128"/>
              </a:rPr>
              <a:t>Home Prices</a:t>
            </a:r>
            <a:endParaRPr lang="en-US" dirty="0"/>
          </a:p>
        </p:txBody>
      </p:sp>
      <p:sp>
        <p:nvSpPr>
          <p:cNvPr id="8" name="Text Placeholder 7"/>
          <p:cNvSpPr>
            <a:spLocks noGrp="1"/>
          </p:cNvSpPr>
          <p:nvPr>
            <p:ph type="body" idx="16"/>
          </p:nvPr>
        </p:nvSpPr>
        <p:spPr/>
        <p:txBody>
          <a:bodyPr/>
          <a:lstStyle/>
          <a:p>
            <a:r>
              <a:rPr lang="en-US" dirty="0" smtClean="0">
                <a:solidFill>
                  <a:srgbClr val="FFFFFF"/>
                </a:solidFill>
                <a:ea typeface="MS PGothic" panose="020B0600070205080204" pitchFamily="34" charset="-128"/>
              </a:rPr>
              <a:t>Mobility</a:t>
            </a:r>
            <a:endParaRPr lang="en-US" dirty="0"/>
          </a:p>
        </p:txBody>
      </p:sp>
      <p:sp>
        <p:nvSpPr>
          <p:cNvPr id="9" name="Text Placeholder 8"/>
          <p:cNvSpPr>
            <a:spLocks noGrp="1"/>
          </p:cNvSpPr>
          <p:nvPr>
            <p:ph type="body" sz="quarter" idx="17"/>
          </p:nvPr>
        </p:nvSpPr>
        <p:spPr/>
        <p:txBody>
          <a:bodyPr/>
          <a:lstStyle/>
          <a:p>
            <a:r>
              <a:rPr lang="en-US" altLang="en-US" dirty="0">
                <a:solidFill>
                  <a:srgbClr val="000000"/>
                </a:solidFill>
                <a:ea typeface="MS PGothic" panose="020B0600070205080204" pitchFamily="34" charset="-128"/>
              </a:rPr>
              <a:t>Source: U.S. Department of </a:t>
            </a:r>
            <a:r>
              <a:rPr lang="en-US" altLang="en-US" dirty="0" smtClean="0">
                <a:solidFill>
                  <a:srgbClr val="000000"/>
                </a:solidFill>
                <a:ea typeface="MS PGothic" panose="020B0600070205080204" pitchFamily="34" charset="-128"/>
              </a:rPr>
              <a:t>Commerce, U.S. Department of Labor, National Association of Realtors (NAR) </a:t>
            </a:r>
            <a:r>
              <a:rPr lang="en-US" altLang="en-US" dirty="0">
                <a:solidFill>
                  <a:srgbClr val="000000"/>
                </a:solidFill>
                <a:ea typeface="MS PGothic" panose="020B0600070205080204" pitchFamily="34" charset="-128"/>
              </a:rPr>
              <a:t>and Wells Fargo Securities</a:t>
            </a:r>
            <a:endParaRPr lang="en-US" dirty="0"/>
          </a:p>
        </p:txBody>
      </p:sp>
      <p:sp>
        <p:nvSpPr>
          <p:cNvPr id="10" name="Text Box 18"/>
          <p:cNvSpPr txBox="1">
            <a:spLocks noChangeArrowheads="1"/>
          </p:cNvSpPr>
          <p:nvPr/>
        </p:nvSpPr>
        <p:spPr bwMode="auto">
          <a:xfrm>
            <a:off x="215900" y="664442"/>
            <a:ext cx="8704263" cy="1126258"/>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Headwinds to the housing market include income only recently outpacing costs and fewer households moving </a:t>
            </a:r>
          </a:p>
        </p:txBody>
      </p:sp>
    </p:spTree>
    <p:extLst>
      <p:ext uri="{BB962C8B-B14F-4D97-AF65-F5344CB8AC3E}">
        <p14:creationId xmlns:p14="http://schemas.microsoft.com/office/powerpoint/2010/main" val="16663689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D3B6D66-6817-4F0A-A0F4-303D76DF2CC9}" type="slidenum">
              <a:rPr lang="en-US" altLang="en-US" sz="1000" smtClean="0">
                <a:solidFill>
                  <a:srgbClr val="A9B089"/>
                </a:solidFill>
                <a:latin typeface="Verdana" panose="020B0604030504040204" pitchFamily="34" charset="0"/>
              </a:rPr>
              <a:pPr>
                <a:spcBef>
                  <a:spcPct val="0"/>
                </a:spcBef>
                <a:buClrTx/>
                <a:buSzTx/>
                <a:buFontTx/>
                <a:buNone/>
              </a:pPr>
              <a:t>13</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4238" y="1042988"/>
            <a:ext cx="5423988" cy="4167143"/>
          </a:xfrm>
          <a:prstGeom prst="rect">
            <a:avLst/>
          </a:prstGeom>
          <a:noFill/>
          <a:ln>
            <a:noFill/>
          </a:ln>
        </p:spPr>
      </p:pic>
      <p:sp>
        <p:nvSpPr>
          <p:cNvPr id="55300" name="Rectangle 3"/>
          <p:cNvSpPr>
            <a:spLocks noGrp="1" noChangeArrowheads="1"/>
          </p:cNvSpPr>
          <p:nvPr>
            <p:ph type="title"/>
          </p:nvPr>
        </p:nvSpPr>
        <p:spPr/>
        <p:txBody>
          <a:bodyPr/>
          <a:lstStyle/>
          <a:p>
            <a:pPr eaLnBrk="1" hangingPunct="1"/>
            <a:r>
              <a:rPr lang="en-US" altLang="en-US" dirty="0" smtClean="0"/>
              <a:t>Household Wealth &amp; Saving</a:t>
            </a:r>
          </a:p>
        </p:txBody>
      </p:sp>
      <p:sp>
        <p:nvSpPr>
          <p:cNvPr id="5530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Household saving has risen alongside wealth</a:t>
            </a:r>
            <a:endParaRPr lang="en-US" altLang="en-US" sz="1600" b="0" dirty="0">
              <a:solidFill>
                <a:srgbClr val="5E5145"/>
              </a:solidFill>
              <a:ea typeface="MS PGothic" panose="020B0600070205080204" pitchFamily="34" charset="-128"/>
            </a:endParaRPr>
          </a:p>
        </p:txBody>
      </p:sp>
      <p:sp>
        <p:nvSpPr>
          <p:cNvPr id="5530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Federal Reserve Board, U.S. Department of Commerce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1151384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0C3774B8-A2D4-4F26-A5CF-C9530479AB76}" type="slidenum">
              <a:rPr lang="en-US" altLang="en-US" sz="1000" smtClean="0">
                <a:solidFill>
                  <a:srgbClr val="A9B089"/>
                </a:solidFill>
                <a:latin typeface="Verdana" panose="020B0604030504040204" pitchFamily="34" charset="0"/>
              </a:rPr>
              <a:pPr>
                <a:spcBef>
                  <a:spcPct val="0"/>
                </a:spcBef>
                <a:buClrTx/>
                <a:buSzTx/>
                <a:buFontTx/>
                <a:buNone/>
              </a:pPr>
              <a:t>14</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4238" y="1042988"/>
            <a:ext cx="5428120" cy="4170317"/>
          </a:xfrm>
          <a:prstGeom prst="rect">
            <a:avLst/>
          </a:prstGeom>
          <a:noFill/>
          <a:ln>
            <a:noFill/>
          </a:ln>
        </p:spPr>
      </p:pic>
      <p:sp>
        <p:nvSpPr>
          <p:cNvPr id="53252" name="Rectangle 3"/>
          <p:cNvSpPr>
            <a:spLocks noGrp="1" noChangeArrowheads="1"/>
          </p:cNvSpPr>
          <p:nvPr>
            <p:ph type="title"/>
          </p:nvPr>
        </p:nvSpPr>
        <p:spPr/>
        <p:txBody>
          <a:bodyPr/>
          <a:lstStyle/>
          <a:p>
            <a:pPr eaLnBrk="1" hangingPunct="1"/>
            <a:r>
              <a:rPr lang="en-US" altLang="en-US" dirty="0" smtClean="0"/>
              <a:t>Household Debt</a:t>
            </a:r>
          </a:p>
        </p:txBody>
      </p:sp>
      <p:sp>
        <p:nvSpPr>
          <p:cNvPr id="53253"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Monthly debt service remains fairly low</a:t>
            </a:r>
            <a:endParaRPr lang="en-US" altLang="en-US" sz="1600" b="0" dirty="0">
              <a:solidFill>
                <a:srgbClr val="5E5145"/>
              </a:solidFill>
              <a:ea typeface="MS PGothic" panose="020B0600070205080204" pitchFamily="34" charset="-128"/>
            </a:endParaRPr>
          </a:p>
        </p:txBody>
      </p:sp>
      <p:sp>
        <p:nvSpPr>
          <p:cNvPr id="53254"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Federal </a:t>
            </a:r>
            <a:r>
              <a:rPr lang="en-US" altLang="en-US" sz="800" b="0" dirty="0">
                <a:ea typeface="MS PGothic" panose="020B0600070205080204" pitchFamily="34" charset="-128"/>
              </a:rPr>
              <a:t>Reserve Board and Wells Fargo Securities</a:t>
            </a:r>
          </a:p>
        </p:txBody>
      </p:sp>
    </p:spTree>
    <p:extLst>
      <p:ext uri="{BB962C8B-B14F-4D97-AF65-F5344CB8AC3E}">
        <p14:creationId xmlns:p14="http://schemas.microsoft.com/office/powerpoint/2010/main" val="3956181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D3B6D66-6817-4F0A-A0F4-303D76DF2CC9}" type="slidenum">
              <a:rPr lang="en-US" altLang="en-US" sz="1000" smtClean="0">
                <a:solidFill>
                  <a:srgbClr val="A9B089"/>
                </a:solidFill>
                <a:latin typeface="Verdana" panose="020B0604030504040204" pitchFamily="34" charset="0"/>
              </a:rPr>
              <a:pPr>
                <a:spcBef>
                  <a:spcPct val="0"/>
                </a:spcBef>
                <a:buClrTx/>
                <a:buSzTx/>
                <a:buFontTx/>
                <a:buNone/>
              </a:pPr>
              <a:t>15</a:t>
            </a:fld>
            <a:endParaRPr lang="en-US" altLang="en-US" sz="1000" smtClean="0">
              <a:solidFill>
                <a:srgbClr val="A9B089"/>
              </a:solidFill>
              <a:latin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24238" y="1087609"/>
            <a:ext cx="5582706" cy="4289083"/>
          </a:xfrm>
          <a:prstGeom prst="rect">
            <a:avLst/>
          </a:prstGeom>
          <a:noFill/>
          <a:ln>
            <a:noFill/>
          </a:ln>
        </p:spPr>
      </p:pic>
      <p:sp>
        <p:nvSpPr>
          <p:cNvPr id="55300" name="Rectangle 3"/>
          <p:cNvSpPr>
            <a:spLocks noGrp="1" noChangeArrowheads="1"/>
          </p:cNvSpPr>
          <p:nvPr>
            <p:ph type="title"/>
          </p:nvPr>
        </p:nvSpPr>
        <p:spPr/>
        <p:txBody>
          <a:bodyPr/>
          <a:lstStyle/>
          <a:p>
            <a:pPr eaLnBrk="1" hangingPunct="1"/>
            <a:r>
              <a:rPr lang="en-US" altLang="en-US" dirty="0" smtClean="0"/>
              <a:t>Household Debt</a:t>
            </a:r>
          </a:p>
        </p:txBody>
      </p:sp>
      <p:sp>
        <p:nvSpPr>
          <p:cNvPr id="5530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itchFamily="34" charset="-128"/>
              </a:rPr>
              <a:t>Some categories of consumer credit are in the later stages of the credit cycle with delinquencies trending higher again</a:t>
            </a:r>
            <a:endParaRPr lang="en-US" altLang="en-US" sz="1600" b="0" dirty="0">
              <a:solidFill>
                <a:srgbClr val="5E5145"/>
              </a:solidFill>
              <a:ea typeface="MS PGothic" panose="020B0600070205080204" pitchFamily="34" charset="-128"/>
            </a:endParaRPr>
          </a:p>
        </p:txBody>
      </p:sp>
      <p:sp>
        <p:nvSpPr>
          <p:cNvPr id="5530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Federal Reserve Board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14309564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D3B6D66-6817-4F0A-A0F4-303D76DF2CC9}" type="slidenum">
              <a:rPr lang="en-US" altLang="en-US" sz="1000" smtClean="0">
                <a:solidFill>
                  <a:srgbClr val="A9B089"/>
                </a:solidFill>
                <a:latin typeface="Verdana" panose="020B0604030504040204" pitchFamily="34" charset="0"/>
              </a:rPr>
              <a:pPr>
                <a:spcBef>
                  <a:spcPct val="0"/>
                </a:spcBef>
                <a:buClrTx/>
                <a:buSzTx/>
                <a:buFontTx/>
                <a:buNone/>
              </a:pPr>
              <a:t>16</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4238" y="1087609"/>
            <a:ext cx="5590396" cy="4289083"/>
          </a:xfrm>
          <a:prstGeom prst="rect">
            <a:avLst/>
          </a:prstGeom>
          <a:noFill/>
          <a:ln>
            <a:noFill/>
          </a:ln>
        </p:spPr>
      </p:pic>
      <p:sp>
        <p:nvSpPr>
          <p:cNvPr id="55300" name="Rectangle 3"/>
          <p:cNvSpPr>
            <a:spLocks noGrp="1" noChangeArrowheads="1"/>
          </p:cNvSpPr>
          <p:nvPr>
            <p:ph type="title"/>
          </p:nvPr>
        </p:nvSpPr>
        <p:spPr/>
        <p:txBody>
          <a:bodyPr/>
          <a:lstStyle/>
          <a:p>
            <a:pPr eaLnBrk="1" hangingPunct="1"/>
            <a:r>
              <a:rPr lang="en-US" altLang="en-US" dirty="0" smtClean="0"/>
              <a:t>Credit </a:t>
            </a:r>
            <a:r>
              <a:rPr lang="en-US" altLang="en-US" dirty="0" err="1" smtClean="0"/>
              <a:t>Condtions</a:t>
            </a:r>
            <a:endParaRPr lang="en-US" altLang="en-US" dirty="0" smtClean="0"/>
          </a:p>
        </p:txBody>
      </p:sp>
      <p:sp>
        <p:nvSpPr>
          <p:cNvPr id="5530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itchFamily="34" charset="-128"/>
              </a:rPr>
              <a:t>Tightening credit standards and weaker demand point to only modest credit growth ahead in most </a:t>
            </a:r>
            <a:r>
              <a:rPr lang="en-US" altLang="en-US" sz="1600" b="0" dirty="0" smtClean="0">
                <a:solidFill>
                  <a:srgbClr val="5E5145"/>
                </a:solidFill>
                <a:ea typeface="MS PGothic" pitchFamily="34" charset="-128"/>
              </a:rPr>
              <a:t>categories, and should keep a lid on delinquency rates </a:t>
            </a:r>
            <a:endParaRPr lang="en-US" altLang="en-US" sz="1600" b="0" dirty="0">
              <a:solidFill>
                <a:srgbClr val="5E5145"/>
              </a:solidFill>
              <a:ea typeface="MS PGothic" panose="020B0600070205080204" pitchFamily="34" charset="-128"/>
            </a:endParaRPr>
          </a:p>
        </p:txBody>
      </p:sp>
      <p:sp>
        <p:nvSpPr>
          <p:cNvPr id="5530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Federal Reserve Board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27017501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ctrTitle"/>
            <p:custDataLst>
              <p:tags r:id="rId2"/>
            </p:custDataLst>
          </p:nvPr>
        </p:nvSpPr>
        <p:spPr>
          <a:xfrm>
            <a:off x="301625" y="1339850"/>
            <a:ext cx="6400800" cy="1236663"/>
          </a:xfrm>
        </p:spPr>
        <p:txBody>
          <a:bodyPr/>
          <a:lstStyle/>
          <a:p>
            <a:pPr eaLnBrk="1" hangingPunct="1"/>
            <a:r>
              <a:rPr lang="en-US" altLang="en-US" dirty="0" smtClean="0"/>
              <a:t>Labor Market, Inflation &amp; Monetary Policy</a:t>
            </a:r>
          </a:p>
        </p:txBody>
      </p:sp>
    </p:spTree>
    <p:custDataLst>
      <p:tags r:id="rId1"/>
    </p:custData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55F5F8CA-3779-42A1-8660-F9A51CB46043}"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18</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527425" y="993775"/>
            <a:ext cx="5464044" cy="4197917"/>
          </a:xfrm>
          <a:prstGeom prst="rect">
            <a:avLst/>
          </a:prstGeom>
          <a:noFill/>
          <a:ln>
            <a:noFill/>
          </a:ln>
        </p:spPr>
      </p:pic>
      <p:sp>
        <p:nvSpPr>
          <p:cNvPr id="64516" name="Rectangle 3"/>
          <p:cNvSpPr>
            <a:spLocks noGrp="1" noChangeArrowheads="1"/>
          </p:cNvSpPr>
          <p:nvPr>
            <p:ph type="title" idx="4294967295"/>
          </p:nvPr>
        </p:nvSpPr>
        <p:spPr/>
        <p:txBody>
          <a:bodyPr/>
          <a:lstStyle/>
          <a:p>
            <a:pPr eaLnBrk="1" hangingPunct="1"/>
            <a:r>
              <a:rPr lang="en-US" altLang="en-US" dirty="0" smtClean="0"/>
              <a:t>Labor Market: Wages Costs</a:t>
            </a:r>
          </a:p>
        </p:txBody>
      </p:sp>
      <p:sp>
        <p:nvSpPr>
          <p:cNvPr id="64517" name="Text Box 18"/>
          <p:cNvSpPr txBox="1">
            <a:spLocks noChangeArrowheads="1"/>
          </p:cNvSpPr>
          <p:nvPr/>
        </p:nvSpPr>
        <p:spPr bwMode="auto">
          <a:xfrm>
            <a:off x="231775"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anose="020B0600070205080204" pitchFamily="34" charset="-128"/>
              </a:rPr>
              <a:t>Labor costs are picking </a:t>
            </a:r>
            <a:r>
              <a:rPr lang="en-US" altLang="en-US" sz="1600" b="0" dirty="0" smtClean="0">
                <a:solidFill>
                  <a:srgbClr val="5E5145"/>
                </a:solidFill>
                <a:ea typeface="MS PGothic" panose="020B0600070205080204" pitchFamily="34" charset="-128"/>
              </a:rPr>
              <a:t>up, especially for lower-wage workers</a:t>
            </a:r>
            <a:endParaRPr lang="en-US" altLang="en-US" sz="1600" b="0" dirty="0">
              <a:solidFill>
                <a:srgbClr val="5E5145"/>
              </a:solidFill>
              <a:ea typeface="MS PGothic" panose="020B0600070205080204" pitchFamily="34" charset="-128"/>
            </a:endParaRPr>
          </a:p>
        </p:txBody>
      </p:sp>
      <p:sp>
        <p:nvSpPr>
          <p:cNvPr id="64518"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a:ea typeface="MS PGothic" panose="020B0600070205080204" pitchFamily="34" charset="-128"/>
              </a:rPr>
              <a:t>Source: U.S. Department of Labor and Wells Fargo Securities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B6BBA9D4-D2E1-44F5-8827-BB3AD80504CC}"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19</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16106" y="998302"/>
            <a:ext cx="5641621" cy="4334346"/>
          </a:xfrm>
          <a:prstGeom prst="rect">
            <a:avLst/>
          </a:prstGeom>
          <a:noFill/>
          <a:ln>
            <a:noFill/>
          </a:ln>
        </p:spPr>
      </p:pic>
      <p:sp>
        <p:nvSpPr>
          <p:cNvPr id="61444" name="Rectangle 3"/>
          <p:cNvSpPr>
            <a:spLocks noGrp="1" noChangeArrowheads="1"/>
          </p:cNvSpPr>
          <p:nvPr>
            <p:ph type="title" idx="4294967295"/>
          </p:nvPr>
        </p:nvSpPr>
        <p:spPr/>
        <p:txBody>
          <a:bodyPr/>
          <a:lstStyle/>
          <a:p>
            <a:pPr eaLnBrk="1" hangingPunct="1"/>
            <a:r>
              <a:rPr lang="en-US" altLang="en-US" dirty="0" smtClean="0"/>
              <a:t>Labor Market: Employment Growth</a:t>
            </a:r>
          </a:p>
        </p:txBody>
      </p:sp>
      <p:sp>
        <p:nvSpPr>
          <p:cNvPr id="61445"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Hiring </a:t>
            </a:r>
            <a:r>
              <a:rPr lang="en-US" altLang="en-US" sz="1600" b="0" dirty="0" smtClean="0">
                <a:solidFill>
                  <a:srgbClr val="5E5145"/>
                </a:solidFill>
                <a:ea typeface="MS PGothic" panose="020B0600070205080204" pitchFamily="34" charset="-128"/>
              </a:rPr>
              <a:t>has been slowing in “blue-collar” industries as global growth and activity in the industrial sector has </a:t>
            </a:r>
            <a:r>
              <a:rPr lang="en-US" altLang="en-US" sz="1600" b="0" dirty="0" smtClean="0">
                <a:solidFill>
                  <a:srgbClr val="5E5145"/>
                </a:solidFill>
                <a:ea typeface="MS PGothic" panose="020B0600070205080204" pitchFamily="34" charset="-128"/>
              </a:rPr>
              <a:t>slowed, but the spillovers into the service sector currently look limited</a:t>
            </a:r>
            <a:endParaRPr lang="en-US" altLang="en-US" sz="1600" b="0" dirty="0">
              <a:solidFill>
                <a:srgbClr val="5E5145"/>
              </a:solidFill>
              <a:ea typeface="MS PGothic" panose="020B0600070205080204" pitchFamily="34" charset="-128"/>
            </a:endParaRPr>
          </a:p>
        </p:txBody>
      </p:sp>
      <p:sp>
        <p:nvSpPr>
          <p:cNvPr id="61446"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U.S. Department of </a:t>
            </a:r>
            <a:r>
              <a:rPr lang="en-US" altLang="en-US" sz="800" b="0" dirty="0" smtClean="0">
                <a:ea typeface="MS PGothic" panose="020B0600070205080204" pitchFamily="34" charset="-128"/>
              </a:rPr>
              <a:t>Labor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216433701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2</a:t>
            </a:fld>
            <a:endParaRPr lang="en-US" dirty="0"/>
          </a:p>
        </p:txBody>
      </p:sp>
      <p:sp>
        <p:nvSpPr>
          <p:cNvPr id="3" name="Title 2"/>
          <p:cNvSpPr>
            <a:spLocks noGrp="1"/>
          </p:cNvSpPr>
          <p:nvPr>
            <p:ph type="title"/>
          </p:nvPr>
        </p:nvSpPr>
        <p:spPr/>
        <p:txBody>
          <a:bodyPr/>
          <a:lstStyle/>
          <a:p>
            <a:r>
              <a:rPr lang="en-US" dirty="0" smtClean="0"/>
              <a:t>Business Cycles</a:t>
            </a:r>
            <a:endParaRPr lang="en-US" dirty="0"/>
          </a:p>
        </p:txBody>
      </p:sp>
      <p:pic>
        <p:nvPicPr>
          <p:cNvPr id="6" name="Picture 5"/>
          <p:cNvPicPr>
            <a:picLocks noChangeAspect="1"/>
          </p:cNvPicPr>
          <p:nvPr>
            <p:custDataLst>
              <p:tags r:id="rId1"/>
            </p:custDataLst>
          </p:nvPr>
        </p:nvPicPr>
        <p:blipFill>
          <a:blip r:embed="rId4"/>
          <a:stretch>
            <a:fillRect/>
          </a:stretch>
        </p:blipFill>
        <p:spPr>
          <a:xfrm>
            <a:off x="257290" y="2409720"/>
            <a:ext cx="4237261" cy="3250926"/>
          </a:xfrm>
          <a:prstGeom prst="rect">
            <a:avLst/>
          </a:prstGeom>
        </p:spPr>
      </p:pic>
      <p:pic>
        <p:nvPicPr>
          <p:cNvPr id="11" name="Picture 10"/>
          <p:cNvPicPr>
            <a:picLocks noChangeAspect="1"/>
          </p:cNvPicPr>
          <p:nvPr>
            <p:custDataLst>
              <p:tags r:id="rId2"/>
            </p:custDataLst>
          </p:nvPr>
        </p:nvPicPr>
        <p:blipFill>
          <a:blip r:embed="rId5"/>
          <a:stretch>
            <a:fillRect/>
          </a:stretch>
        </p:blipFill>
        <p:spPr>
          <a:xfrm>
            <a:off x="4709745" y="2409720"/>
            <a:ext cx="4242915" cy="3255264"/>
          </a:xfrm>
          <a:prstGeom prst="rect">
            <a:avLst/>
          </a:prstGeom>
        </p:spPr>
      </p:pic>
      <p:sp>
        <p:nvSpPr>
          <p:cNvPr id="7" name="Text Placeholder 6"/>
          <p:cNvSpPr>
            <a:spLocks noGrp="1"/>
          </p:cNvSpPr>
          <p:nvPr>
            <p:ph type="body" idx="1"/>
          </p:nvPr>
        </p:nvSpPr>
        <p:spPr/>
        <p:txBody>
          <a:bodyPr/>
          <a:lstStyle/>
          <a:p>
            <a:r>
              <a:rPr lang="en-US" dirty="0" smtClean="0"/>
              <a:t>The Longest Expansion</a:t>
            </a:r>
            <a:endParaRPr lang="en-US" dirty="0"/>
          </a:p>
        </p:txBody>
      </p:sp>
      <p:sp>
        <p:nvSpPr>
          <p:cNvPr id="8" name="Text Placeholder 7"/>
          <p:cNvSpPr>
            <a:spLocks noGrp="1"/>
          </p:cNvSpPr>
          <p:nvPr>
            <p:ph type="body" idx="16"/>
          </p:nvPr>
        </p:nvSpPr>
        <p:spPr/>
        <p:txBody>
          <a:bodyPr/>
          <a:lstStyle/>
          <a:p>
            <a:r>
              <a:rPr lang="en-US" dirty="0" smtClean="0"/>
              <a:t>…but the Weakest</a:t>
            </a:r>
            <a:endParaRPr lang="en-US" dirty="0"/>
          </a:p>
        </p:txBody>
      </p:sp>
      <p:sp>
        <p:nvSpPr>
          <p:cNvPr id="9" name="Text Placeholder 8"/>
          <p:cNvSpPr>
            <a:spLocks noGrp="1"/>
          </p:cNvSpPr>
          <p:nvPr>
            <p:ph type="body" sz="quarter" idx="17"/>
          </p:nvPr>
        </p:nvSpPr>
        <p:spPr/>
        <p:txBody>
          <a:bodyPr/>
          <a:lstStyle/>
          <a:p>
            <a:r>
              <a:rPr lang="en-US" dirty="0" smtClean="0"/>
              <a:t>Source: </a:t>
            </a:r>
            <a:r>
              <a:rPr lang="en-US" altLang="en-US" dirty="0">
                <a:solidFill>
                  <a:srgbClr val="000000"/>
                </a:solidFill>
                <a:ea typeface="MS PGothic" pitchFamily="34" charset="-128"/>
              </a:rPr>
              <a:t>U.S. Department of </a:t>
            </a:r>
            <a:r>
              <a:rPr lang="en-US" altLang="en-US" dirty="0" smtClean="0">
                <a:solidFill>
                  <a:srgbClr val="000000"/>
                </a:solidFill>
                <a:ea typeface="MS PGothic" pitchFamily="34" charset="-128"/>
              </a:rPr>
              <a:t>Commerce, National Bureau of Economic Research </a:t>
            </a:r>
            <a:r>
              <a:rPr lang="en-US" altLang="en-US" dirty="0">
                <a:solidFill>
                  <a:srgbClr val="000000"/>
                </a:solidFill>
                <a:ea typeface="MS PGothic" pitchFamily="34" charset="-128"/>
              </a:rPr>
              <a:t>and Wells Fargo Securities</a:t>
            </a:r>
            <a:endParaRPr lang="en-US" dirty="0"/>
          </a:p>
        </p:txBody>
      </p:sp>
      <p:sp>
        <p:nvSpPr>
          <p:cNvPr id="10" name="Text Box 18"/>
          <p:cNvSpPr txBox="1">
            <a:spLocks noChangeArrowheads="1"/>
          </p:cNvSpPr>
          <p:nvPr/>
        </p:nvSpPr>
        <p:spPr bwMode="auto">
          <a:xfrm>
            <a:off x="177342" y="730249"/>
            <a:ext cx="8769013" cy="11247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itchFamily="34" charset="-128"/>
              </a:rPr>
              <a:t>The current expansion is now the longest on record, but has also been</a:t>
            </a:r>
          </a:p>
          <a:p>
            <a:pPr algn="ctr" eaLnBrk="1" hangingPunct="1">
              <a:spcBef>
                <a:spcPct val="0"/>
              </a:spcBef>
              <a:buClrTx/>
              <a:buSzTx/>
              <a:buFontTx/>
              <a:buNone/>
            </a:pPr>
            <a:r>
              <a:rPr lang="en-US" altLang="en-US" sz="1600" b="0" dirty="0" smtClean="0">
                <a:solidFill>
                  <a:srgbClr val="5E5145"/>
                </a:solidFill>
                <a:ea typeface="MS PGothic" pitchFamily="34" charset="-128"/>
              </a:rPr>
              <a:t>the weakest of the post-WWII era, making the economy more vulnerable to a shock</a:t>
            </a:r>
          </a:p>
        </p:txBody>
      </p:sp>
    </p:spTree>
    <p:extLst>
      <p:ext uri="{BB962C8B-B14F-4D97-AF65-F5344CB8AC3E}">
        <p14:creationId xmlns:p14="http://schemas.microsoft.com/office/powerpoint/2010/main" val="4797579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20</a:t>
            </a:fld>
            <a:endParaRPr lang="en-US" dirty="0"/>
          </a:p>
        </p:txBody>
      </p:sp>
      <p:sp>
        <p:nvSpPr>
          <p:cNvPr id="3" name="Title 2"/>
          <p:cNvSpPr>
            <a:spLocks noGrp="1"/>
          </p:cNvSpPr>
          <p:nvPr>
            <p:ph type="title"/>
          </p:nvPr>
        </p:nvSpPr>
        <p:spPr/>
        <p:txBody>
          <a:bodyPr/>
          <a:lstStyle/>
          <a:p>
            <a:r>
              <a:rPr lang="en-US" altLang="en-US" dirty="0" smtClean="0"/>
              <a:t>Labor Market: Demand</a:t>
            </a:r>
            <a:endParaRPr lang="en-US" dirty="0"/>
          </a:p>
        </p:txBody>
      </p:sp>
      <p:pic>
        <p:nvPicPr>
          <p:cNvPr id="6" name="Picture 5"/>
          <p:cNvPicPr>
            <a:picLocks noChangeAspect="1"/>
          </p:cNvPicPr>
          <p:nvPr>
            <p:custDataLst>
              <p:tags r:id="rId1"/>
            </p:custDataLst>
          </p:nvPr>
        </p:nvPicPr>
        <p:blipFill>
          <a:blip r:embed="rId4"/>
          <a:stretch>
            <a:fillRect/>
          </a:stretch>
        </p:blipFill>
        <p:spPr>
          <a:xfrm>
            <a:off x="228059" y="2388897"/>
            <a:ext cx="4282945" cy="3290502"/>
          </a:xfrm>
          <a:prstGeom prst="rect">
            <a:avLst/>
          </a:prstGeom>
        </p:spPr>
      </p:pic>
      <p:pic>
        <p:nvPicPr>
          <p:cNvPr id="5" name="Picture 4"/>
          <p:cNvPicPr>
            <a:picLocks noChangeAspect="1"/>
          </p:cNvPicPr>
          <p:nvPr>
            <p:custDataLst>
              <p:tags r:id="rId2"/>
            </p:custDataLst>
          </p:nvPr>
        </p:nvPicPr>
        <p:blipFill>
          <a:blip r:embed="rId5"/>
          <a:stretch>
            <a:fillRect/>
          </a:stretch>
        </p:blipFill>
        <p:spPr>
          <a:xfrm>
            <a:off x="4629146" y="2388897"/>
            <a:ext cx="4282945" cy="3290502"/>
          </a:xfrm>
          <a:prstGeom prst="rect">
            <a:avLst/>
          </a:prstGeom>
        </p:spPr>
      </p:pic>
      <p:sp>
        <p:nvSpPr>
          <p:cNvPr id="7" name="Text Placeholder 6"/>
          <p:cNvSpPr>
            <a:spLocks noGrp="1"/>
          </p:cNvSpPr>
          <p:nvPr>
            <p:ph type="body" idx="1"/>
          </p:nvPr>
        </p:nvSpPr>
        <p:spPr/>
        <p:txBody>
          <a:bodyPr/>
          <a:lstStyle/>
          <a:p>
            <a:r>
              <a:rPr lang="en-US" altLang="en-US" dirty="0" smtClean="0">
                <a:solidFill>
                  <a:srgbClr val="FFFFFF"/>
                </a:solidFill>
                <a:ea typeface="MS PGothic" pitchFamily="34" charset="-128"/>
              </a:rPr>
              <a:t>Jobless Claims</a:t>
            </a:r>
            <a:endParaRPr lang="en-US" dirty="0"/>
          </a:p>
        </p:txBody>
      </p:sp>
      <p:sp>
        <p:nvSpPr>
          <p:cNvPr id="8" name="Text Placeholder 7"/>
          <p:cNvSpPr>
            <a:spLocks noGrp="1"/>
          </p:cNvSpPr>
          <p:nvPr>
            <p:ph type="body" idx="16"/>
          </p:nvPr>
        </p:nvSpPr>
        <p:spPr/>
        <p:txBody>
          <a:bodyPr/>
          <a:lstStyle/>
          <a:p>
            <a:r>
              <a:rPr lang="en-US" altLang="en-US" dirty="0" smtClean="0">
                <a:solidFill>
                  <a:srgbClr val="FFFFFF"/>
                </a:solidFill>
                <a:ea typeface="MS PGothic" pitchFamily="34" charset="-128"/>
              </a:rPr>
              <a:t>Job Openings</a:t>
            </a:r>
            <a:endParaRPr lang="en-US" dirty="0"/>
          </a:p>
        </p:txBody>
      </p:sp>
      <p:sp>
        <p:nvSpPr>
          <p:cNvPr id="9" name="Text Placeholder 8"/>
          <p:cNvSpPr>
            <a:spLocks noGrp="1"/>
          </p:cNvSpPr>
          <p:nvPr>
            <p:ph type="body" sz="quarter" idx="17"/>
          </p:nvPr>
        </p:nvSpPr>
        <p:spPr/>
        <p:txBody>
          <a:bodyPr/>
          <a:lstStyle/>
          <a:p>
            <a:r>
              <a:rPr lang="en-US" altLang="en-US" dirty="0">
                <a:solidFill>
                  <a:srgbClr val="000000"/>
                </a:solidFill>
                <a:ea typeface="MS PGothic" pitchFamily="34" charset="-128"/>
              </a:rPr>
              <a:t>Source: </a:t>
            </a:r>
            <a:r>
              <a:rPr lang="en-US" altLang="en-US" dirty="0" smtClean="0">
                <a:solidFill>
                  <a:srgbClr val="000000"/>
                </a:solidFill>
                <a:ea typeface="MS PGothic" pitchFamily="34" charset="-128"/>
              </a:rPr>
              <a:t>U.S</a:t>
            </a:r>
            <a:r>
              <a:rPr lang="en-US" altLang="en-US" dirty="0">
                <a:solidFill>
                  <a:srgbClr val="000000"/>
                </a:solidFill>
                <a:ea typeface="MS PGothic" pitchFamily="34" charset="-128"/>
              </a:rPr>
              <a:t>. Department of </a:t>
            </a:r>
            <a:r>
              <a:rPr lang="en-US" altLang="en-US" dirty="0" smtClean="0">
                <a:solidFill>
                  <a:srgbClr val="000000"/>
                </a:solidFill>
                <a:ea typeface="MS PGothic" pitchFamily="34" charset="-128"/>
              </a:rPr>
              <a:t>Labor, NFIB </a:t>
            </a:r>
            <a:r>
              <a:rPr lang="en-US" altLang="en-US" dirty="0">
                <a:solidFill>
                  <a:srgbClr val="000000"/>
                </a:solidFill>
                <a:ea typeface="MS PGothic" pitchFamily="34" charset="-128"/>
              </a:rPr>
              <a:t>and Wells Fargo Securities</a:t>
            </a:r>
            <a:endParaRPr lang="en-US" dirty="0"/>
          </a:p>
        </p:txBody>
      </p:sp>
      <p:sp>
        <p:nvSpPr>
          <p:cNvPr id="10" name="Text Box 18"/>
          <p:cNvSpPr txBox="1">
            <a:spLocks noChangeArrowheads="1"/>
          </p:cNvSpPr>
          <p:nvPr/>
        </p:nvSpPr>
        <p:spPr bwMode="auto">
          <a:xfrm>
            <a:off x="177342" y="664442"/>
            <a:ext cx="8769013" cy="1126258"/>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itchFamily="34" charset="-128"/>
              </a:rPr>
              <a:t>A flat trend in jobless claims signals demand for labor is hardly collapsing, but a pullback in job openings and hiring plans bears watching</a:t>
            </a:r>
          </a:p>
        </p:txBody>
      </p:sp>
    </p:spTree>
    <p:extLst>
      <p:ext uri="{BB962C8B-B14F-4D97-AF65-F5344CB8AC3E}">
        <p14:creationId xmlns:p14="http://schemas.microsoft.com/office/powerpoint/2010/main" val="292259691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21</a:t>
            </a:fld>
            <a:endParaRPr lang="en-US" dirty="0"/>
          </a:p>
        </p:txBody>
      </p:sp>
      <p:sp>
        <p:nvSpPr>
          <p:cNvPr id="3" name="Title 2"/>
          <p:cNvSpPr>
            <a:spLocks noGrp="1"/>
          </p:cNvSpPr>
          <p:nvPr>
            <p:ph type="title"/>
          </p:nvPr>
        </p:nvSpPr>
        <p:spPr/>
        <p:txBody>
          <a:bodyPr/>
          <a:lstStyle/>
          <a:p>
            <a:r>
              <a:rPr lang="en-US" altLang="en-US" dirty="0"/>
              <a:t>Labor Market: Supply</a:t>
            </a:r>
            <a:endParaRPr lang="en-US" dirty="0"/>
          </a:p>
        </p:txBody>
      </p:sp>
      <p:pic>
        <p:nvPicPr>
          <p:cNvPr id="5" name="Picture 4"/>
          <p:cNvPicPr>
            <a:picLocks noChangeAspect="1"/>
          </p:cNvPicPr>
          <p:nvPr>
            <p:custDataLst>
              <p:tags r:id="rId1"/>
            </p:custDataLst>
          </p:nvPr>
        </p:nvPicPr>
        <p:blipFill>
          <a:blip r:embed="rId4"/>
          <a:stretch>
            <a:fillRect/>
          </a:stretch>
        </p:blipFill>
        <p:spPr>
          <a:xfrm>
            <a:off x="177342" y="2409719"/>
            <a:ext cx="4317209" cy="3316826"/>
          </a:xfrm>
          <a:prstGeom prst="rect">
            <a:avLst/>
          </a:prstGeom>
        </p:spPr>
      </p:pic>
      <p:pic>
        <p:nvPicPr>
          <p:cNvPr id="4" name="Picture 3"/>
          <p:cNvPicPr>
            <a:picLocks noChangeAspect="1"/>
          </p:cNvPicPr>
          <p:nvPr>
            <p:custDataLst>
              <p:tags r:id="rId2"/>
            </p:custDataLst>
          </p:nvPr>
        </p:nvPicPr>
        <p:blipFill>
          <a:blip r:embed="rId5"/>
          <a:stretch>
            <a:fillRect/>
          </a:stretch>
        </p:blipFill>
        <p:spPr>
          <a:xfrm>
            <a:off x="4629146" y="2409719"/>
            <a:ext cx="4317209" cy="3316826"/>
          </a:xfrm>
          <a:prstGeom prst="rect">
            <a:avLst/>
          </a:prstGeom>
        </p:spPr>
      </p:pic>
      <p:sp>
        <p:nvSpPr>
          <p:cNvPr id="7" name="Text Placeholder 6"/>
          <p:cNvSpPr>
            <a:spLocks noGrp="1"/>
          </p:cNvSpPr>
          <p:nvPr>
            <p:ph type="body" idx="1"/>
          </p:nvPr>
        </p:nvSpPr>
        <p:spPr/>
        <p:txBody>
          <a:bodyPr/>
          <a:lstStyle/>
          <a:p>
            <a:r>
              <a:rPr lang="en-US" altLang="en-US" dirty="0">
                <a:solidFill>
                  <a:srgbClr val="FFFFFF"/>
                </a:solidFill>
                <a:ea typeface="MS PGothic" pitchFamily="34" charset="-128"/>
                <a:cs typeface="Arial" charset="0"/>
              </a:rPr>
              <a:t>Participation—Still a </a:t>
            </a:r>
            <a:r>
              <a:rPr lang="en-US" altLang="en-US" dirty="0" smtClean="0">
                <a:solidFill>
                  <a:srgbClr val="FFFFFF"/>
                </a:solidFill>
                <a:ea typeface="MS PGothic" pitchFamily="34" charset="-128"/>
                <a:cs typeface="Arial" charset="0"/>
              </a:rPr>
              <a:t>Ways to </a:t>
            </a:r>
            <a:r>
              <a:rPr lang="en-US" altLang="en-US" dirty="0">
                <a:solidFill>
                  <a:srgbClr val="FFFFFF"/>
                </a:solidFill>
                <a:ea typeface="MS PGothic" pitchFamily="34" charset="-128"/>
                <a:cs typeface="Arial" charset="0"/>
              </a:rPr>
              <a:t>Go</a:t>
            </a:r>
            <a:endParaRPr lang="en-US" dirty="0"/>
          </a:p>
        </p:txBody>
      </p:sp>
      <p:sp>
        <p:nvSpPr>
          <p:cNvPr id="8" name="Text Placeholder 7"/>
          <p:cNvSpPr>
            <a:spLocks noGrp="1"/>
          </p:cNvSpPr>
          <p:nvPr>
            <p:ph type="body" idx="16"/>
          </p:nvPr>
        </p:nvSpPr>
        <p:spPr/>
        <p:txBody>
          <a:bodyPr/>
          <a:lstStyle/>
          <a:p>
            <a:r>
              <a:rPr lang="en-US" altLang="en-US" dirty="0">
                <a:solidFill>
                  <a:srgbClr val="FFFFFF"/>
                </a:solidFill>
                <a:ea typeface="MS PGothic" pitchFamily="34" charset="-128"/>
                <a:cs typeface="Arial" charset="0"/>
              </a:rPr>
              <a:t>Slower Growth Around the Corner</a:t>
            </a:r>
            <a:endParaRPr lang="en-US" dirty="0"/>
          </a:p>
        </p:txBody>
      </p:sp>
      <p:sp>
        <p:nvSpPr>
          <p:cNvPr id="9" name="Text Placeholder 8"/>
          <p:cNvSpPr>
            <a:spLocks noGrp="1"/>
          </p:cNvSpPr>
          <p:nvPr>
            <p:ph type="body" sz="quarter" idx="17"/>
          </p:nvPr>
        </p:nvSpPr>
        <p:spPr/>
        <p:txBody>
          <a:bodyPr/>
          <a:lstStyle/>
          <a:p>
            <a:r>
              <a:rPr lang="en-US" altLang="en-US" dirty="0">
                <a:solidFill>
                  <a:srgbClr val="000000"/>
                </a:solidFill>
                <a:ea typeface="MS PGothic" pitchFamily="34" charset="-128"/>
              </a:rPr>
              <a:t>Source: U.S. Department of </a:t>
            </a:r>
            <a:r>
              <a:rPr lang="en-US" altLang="en-US" dirty="0" smtClean="0">
                <a:solidFill>
                  <a:srgbClr val="000000"/>
                </a:solidFill>
                <a:ea typeface="MS PGothic" pitchFamily="34" charset="-128"/>
              </a:rPr>
              <a:t>Labor </a:t>
            </a:r>
            <a:r>
              <a:rPr lang="en-US" altLang="en-US" dirty="0">
                <a:solidFill>
                  <a:srgbClr val="000000"/>
                </a:solidFill>
                <a:ea typeface="MS PGothic" pitchFamily="34" charset="-128"/>
              </a:rPr>
              <a:t>and Wells Fargo Securities</a:t>
            </a:r>
            <a:endParaRPr lang="en-US" dirty="0"/>
          </a:p>
        </p:txBody>
      </p:sp>
      <p:sp>
        <p:nvSpPr>
          <p:cNvPr id="10" name="Text Box 18"/>
          <p:cNvSpPr txBox="1">
            <a:spLocks noChangeArrowheads="1"/>
          </p:cNvSpPr>
          <p:nvPr/>
        </p:nvSpPr>
        <p:spPr bwMode="auto">
          <a:xfrm>
            <a:off x="177342" y="664442"/>
            <a:ext cx="8769013" cy="1126258"/>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a:solidFill>
                  <a:srgbClr val="5E5145"/>
                </a:solidFill>
                <a:ea typeface="MS PGothic" pitchFamily="34" charset="-128"/>
              </a:rPr>
              <a:t>Without a significant pickup in participation, growth in the labor supply is set to remain </a:t>
            </a:r>
            <a:r>
              <a:rPr lang="en-US" altLang="en-US" sz="1600" b="0" dirty="0" smtClean="0">
                <a:solidFill>
                  <a:srgbClr val="5E5145"/>
                </a:solidFill>
                <a:ea typeface="MS PGothic" pitchFamily="34" charset="-128"/>
              </a:rPr>
              <a:t>tepid and keep the jobs market fairly tight</a:t>
            </a:r>
          </a:p>
        </p:txBody>
      </p:sp>
    </p:spTree>
    <p:extLst>
      <p:ext uri="{BB962C8B-B14F-4D97-AF65-F5344CB8AC3E}">
        <p14:creationId xmlns:p14="http://schemas.microsoft.com/office/powerpoint/2010/main" val="2798713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4D603BD2-EACE-4427-8E5B-C17C3BC6ABDC}"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22</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24238" y="1128713"/>
            <a:ext cx="5580905" cy="4287699"/>
          </a:xfrm>
          <a:prstGeom prst="rect">
            <a:avLst/>
          </a:prstGeom>
          <a:noFill/>
          <a:ln>
            <a:noFill/>
          </a:ln>
        </p:spPr>
      </p:pic>
      <p:sp>
        <p:nvSpPr>
          <p:cNvPr id="65540" name="Rectangle 3"/>
          <p:cNvSpPr>
            <a:spLocks noGrp="1" noChangeArrowheads="1"/>
          </p:cNvSpPr>
          <p:nvPr>
            <p:ph type="title" idx="4294967295"/>
          </p:nvPr>
        </p:nvSpPr>
        <p:spPr/>
        <p:txBody>
          <a:bodyPr/>
          <a:lstStyle/>
          <a:p>
            <a:pPr eaLnBrk="1" hangingPunct="1"/>
            <a:r>
              <a:rPr lang="en-US" altLang="en-US" smtClean="0"/>
              <a:t>Inflation</a:t>
            </a:r>
          </a:p>
        </p:txBody>
      </p:sp>
      <p:sp>
        <p:nvSpPr>
          <p:cNvPr id="6554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Higher labor costs and some pass through of tariffs should help inflation move back up to the Fed’s 2% target, but inflation is not expected to break meaningfully higher</a:t>
            </a:r>
            <a:endParaRPr lang="en-US" altLang="en-US" sz="1600" b="0" dirty="0">
              <a:solidFill>
                <a:srgbClr val="5E5145"/>
              </a:solidFill>
              <a:ea typeface="MS PGothic" panose="020B0600070205080204" pitchFamily="34" charset="-128"/>
            </a:endParaRPr>
          </a:p>
        </p:txBody>
      </p:sp>
      <p:sp>
        <p:nvSpPr>
          <p:cNvPr id="6554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U.S. Department of Commerce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390355615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52A30B1C-B311-4186-A48F-E7354D9541FF}" type="slidenum">
              <a:rPr lang="en-US" altLang="en-US" sz="1000" smtClean="0">
                <a:solidFill>
                  <a:srgbClr val="A9B089"/>
                </a:solidFill>
                <a:latin typeface="Verdana" panose="020B0604030504040204" pitchFamily="34" charset="0"/>
              </a:rPr>
              <a:pPr>
                <a:spcBef>
                  <a:spcPct val="0"/>
                </a:spcBef>
                <a:buClrTx/>
                <a:buSzTx/>
                <a:buFontTx/>
                <a:buNone/>
              </a:pPr>
              <a:t>23</a:t>
            </a:fld>
            <a:endParaRPr lang="en-US" altLang="en-US" sz="1000" smtClean="0">
              <a:solidFill>
                <a:srgbClr val="A9B089"/>
              </a:solidFill>
              <a:latin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27413" y="1103313"/>
            <a:ext cx="5553584" cy="4266709"/>
          </a:xfrm>
          <a:prstGeom prst="rect">
            <a:avLst/>
          </a:prstGeom>
          <a:noFill/>
          <a:ln>
            <a:noFill/>
          </a:ln>
        </p:spPr>
      </p:pic>
      <p:sp>
        <p:nvSpPr>
          <p:cNvPr id="69636" name="Rectangle 3"/>
          <p:cNvSpPr>
            <a:spLocks noGrp="1" noChangeArrowheads="1"/>
          </p:cNvSpPr>
          <p:nvPr>
            <p:ph type="title"/>
          </p:nvPr>
        </p:nvSpPr>
        <p:spPr/>
        <p:txBody>
          <a:bodyPr/>
          <a:lstStyle/>
          <a:p>
            <a:pPr eaLnBrk="1" hangingPunct="1"/>
            <a:r>
              <a:rPr lang="en-US" altLang="en-US" smtClean="0"/>
              <a:t>Monetary Policy</a:t>
            </a:r>
          </a:p>
        </p:txBody>
      </p:sp>
      <p:sp>
        <p:nvSpPr>
          <p:cNvPr id="69637"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The FOMC has neared the end of its mini-easing cycle</a:t>
            </a:r>
          </a:p>
        </p:txBody>
      </p:sp>
      <p:sp>
        <p:nvSpPr>
          <p:cNvPr id="69638" name="Text Box 5"/>
          <p:cNvSpPr txBox="1">
            <a:spLocks noChangeArrowheads="1"/>
          </p:cNvSpPr>
          <p:nvPr/>
        </p:nvSpPr>
        <p:spPr bwMode="auto">
          <a:xfrm>
            <a:off x="3657600" y="5943600"/>
            <a:ext cx="5378450" cy="21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a:solidFill>
                  <a:srgbClr val="000000"/>
                </a:solidFill>
                <a:ea typeface="MS PGothic" panose="020B0600070205080204" pitchFamily="34" charset="-128"/>
              </a:rPr>
              <a:t>Source: Federal Reserve Board and Wells Fargo Securities</a:t>
            </a:r>
          </a:p>
        </p:txBody>
      </p:sp>
    </p:spTree>
    <p:extLst>
      <p:ext uri="{BB962C8B-B14F-4D97-AF65-F5344CB8AC3E}">
        <p14:creationId xmlns:p14="http://schemas.microsoft.com/office/powerpoint/2010/main" val="163291954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custDataLst>
              <p:tags r:id="rId2"/>
            </p:custDataLst>
          </p:nvPr>
        </p:nvSpPr>
        <p:spPr>
          <a:xfrm>
            <a:off x="322263" y="1350963"/>
            <a:ext cx="6400800" cy="1236662"/>
          </a:xfrm>
        </p:spPr>
        <p:txBody>
          <a:bodyPr/>
          <a:lstStyle/>
          <a:p>
            <a:pPr eaLnBrk="1" hangingPunct="1"/>
            <a:r>
              <a:rPr lang="en-US" altLang="en-US" dirty="0" smtClean="0"/>
              <a:t>The End of the Line?</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4E648F4E-355E-44C3-8AB1-F3456E662C5E}" type="slidenum">
              <a:rPr lang="en-US" altLang="en-US" sz="1000" smtClean="0">
                <a:solidFill>
                  <a:srgbClr val="A9B089"/>
                </a:solidFill>
                <a:latin typeface="Verdana" panose="020B0604030504040204" pitchFamily="34" charset="0"/>
              </a:rPr>
              <a:pPr>
                <a:spcBef>
                  <a:spcPct val="0"/>
                </a:spcBef>
                <a:buClrTx/>
                <a:buSzTx/>
                <a:buFontTx/>
                <a:buNone/>
              </a:pPr>
              <a:t>25</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13709" y="1050131"/>
            <a:ext cx="5502449" cy="4227423"/>
          </a:xfrm>
          <a:prstGeom prst="rect">
            <a:avLst/>
          </a:prstGeom>
          <a:noFill/>
          <a:ln>
            <a:noFill/>
          </a:ln>
        </p:spPr>
      </p:pic>
      <p:sp>
        <p:nvSpPr>
          <p:cNvPr id="68612" name="Rectangle 3"/>
          <p:cNvSpPr>
            <a:spLocks noGrp="1" noChangeArrowheads="1"/>
          </p:cNvSpPr>
          <p:nvPr>
            <p:ph type="title"/>
          </p:nvPr>
        </p:nvSpPr>
        <p:spPr/>
        <p:txBody>
          <a:bodyPr/>
          <a:lstStyle/>
          <a:p>
            <a:pPr eaLnBrk="1" hangingPunct="1"/>
            <a:r>
              <a:rPr lang="en-US" altLang="en-US" smtClean="0"/>
              <a:t>Interest Rates</a:t>
            </a:r>
          </a:p>
        </p:txBody>
      </p:sp>
      <p:sp>
        <p:nvSpPr>
          <p:cNvPr id="68613"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buFont typeface="Wingdings" panose="05000000000000000000" pitchFamily="2" charset="2"/>
              <a:buNone/>
            </a:pPr>
            <a:r>
              <a:rPr lang="en-US" altLang="en-US" sz="1600" b="0" dirty="0" smtClean="0">
                <a:solidFill>
                  <a:srgbClr val="5E5B45"/>
                </a:solidFill>
              </a:rPr>
              <a:t>Yield curve inversions have preceded the past seven recessions, although the lead time has varied</a:t>
            </a:r>
            <a:endParaRPr lang="en-US" altLang="en-US" sz="1600" b="0" dirty="0">
              <a:solidFill>
                <a:srgbClr val="5E5B45"/>
              </a:solidFill>
              <a:ea typeface="MS PGothic" panose="020B0600070205080204" pitchFamily="34" charset="-128"/>
            </a:endParaRPr>
          </a:p>
        </p:txBody>
      </p:sp>
      <p:sp>
        <p:nvSpPr>
          <p:cNvPr id="68614"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solidFill>
                  <a:srgbClr val="000000"/>
                </a:solidFill>
                <a:ea typeface="MS PGothic" panose="020B0600070205080204" pitchFamily="34" charset="-128"/>
              </a:rPr>
              <a:t>Source</a:t>
            </a:r>
            <a:r>
              <a:rPr lang="en-US" altLang="en-US" sz="800" b="0" dirty="0" smtClean="0">
                <a:solidFill>
                  <a:srgbClr val="000000"/>
                </a:solidFill>
                <a:ea typeface="MS PGothic" panose="020B0600070205080204" pitchFamily="34" charset="-128"/>
              </a:rPr>
              <a:t>: Bloomberg LP, </a:t>
            </a:r>
            <a:r>
              <a:rPr lang="en-US" altLang="en-US" sz="800" b="0" dirty="0">
                <a:solidFill>
                  <a:srgbClr val="000000"/>
                </a:solidFill>
                <a:ea typeface="MS PGothic" panose="020B0600070205080204" pitchFamily="34" charset="-128"/>
              </a:rPr>
              <a:t>Federal Reserve Board and Wells Fargo Securities</a:t>
            </a:r>
          </a:p>
        </p:txBody>
      </p:sp>
    </p:spTree>
    <p:extLst>
      <p:ext uri="{BB962C8B-B14F-4D97-AF65-F5344CB8AC3E}">
        <p14:creationId xmlns:p14="http://schemas.microsoft.com/office/powerpoint/2010/main" val="413401753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Number Placeholder 3"/>
          <p:cNvSpPr>
            <a:spLocks noGrp="1"/>
          </p:cNvSpPr>
          <p:nvPr>
            <p:ph type="sldNum"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4A234538-7B3D-49F5-823D-651526FFBB30}" type="slidenum">
              <a:rPr lang="en-US" altLang="en-US" sz="1000" smtClean="0">
                <a:solidFill>
                  <a:srgbClr val="A9B089"/>
                </a:solidFill>
                <a:latin typeface="Verdana" panose="020B0604030504040204" pitchFamily="34" charset="0"/>
              </a:rPr>
              <a:pPr>
                <a:spcBef>
                  <a:spcPct val="0"/>
                </a:spcBef>
                <a:buClrTx/>
                <a:buSzTx/>
                <a:buFontTx/>
                <a:buNone/>
              </a:pPr>
              <a:t>26</a:t>
            </a:fld>
            <a:endParaRPr lang="en-US" altLang="en-US" sz="1000" smtClean="0">
              <a:solidFill>
                <a:srgbClr val="A9B089"/>
              </a:solidFill>
              <a:latin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24404" y="1142445"/>
            <a:ext cx="5626447" cy="4313578"/>
          </a:xfrm>
          <a:prstGeom prst="rect">
            <a:avLst/>
          </a:prstGeom>
          <a:noFill/>
          <a:ln>
            <a:noFill/>
          </a:ln>
        </p:spPr>
      </p:pic>
      <p:sp>
        <p:nvSpPr>
          <p:cNvPr id="82948" name="Rectangle 3"/>
          <p:cNvSpPr>
            <a:spLocks noGrp="1" noChangeArrowheads="1"/>
          </p:cNvSpPr>
          <p:nvPr>
            <p:ph type="title"/>
          </p:nvPr>
        </p:nvSpPr>
        <p:spPr/>
        <p:txBody>
          <a:bodyPr/>
          <a:lstStyle/>
          <a:p>
            <a:pPr eaLnBrk="1" hangingPunct="1"/>
            <a:r>
              <a:rPr lang="en-US" altLang="en-US" dirty="0" smtClean="0"/>
              <a:t>Financial Conditions</a:t>
            </a:r>
          </a:p>
        </p:txBody>
      </p:sp>
      <p:sp>
        <p:nvSpPr>
          <p:cNvPr id="82949" name="Text Box 18"/>
          <p:cNvSpPr txBox="1">
            <a:spLocks noChangeArrowheads="1"/>
          </p:cNvSpPr>
          <p:nvPr/>
        </p:nvSpPr>
        <p:spPr bwMode="auto">
          <a:xfrm>
            <a:off x="228600" y="685799"/>
            <a:ext cx="3108960" cy="5472113"/>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Financial conditions broadly remain accommodative following additional Fed easing</a:t>
            </a:r>
            <a:endParaRPr lang="en-US" altLang="en-US" sz="1600" b="0" dirty="0">
              <a:solidFill>
                <a:srgbClr val="5E5145"/>
              </a:solidFill>
              <a:ea typeface="MS PGothic" panose="020B0600070205080204" pitchFamily="34" charset="-128"/>
            </a:endParaRPr>
          </a:p>
        </p:txBody>
      </p:sp>
      <p:sp>
        <p:nvSpPr>
          <p:cNvPr id="82950"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solidFill>
                  <a:srgbClr val="000000"/>
                </a:solidFill>
                <a:ea typeface="MS PGothic" panose="020B0600070205080204" pitchFamily="34" charset="-128"/>
              </a:rPr>
              <a:t>Source</a:t>
            </a:r>
            <a:r>
              <a:rPr lang="en-US" altLang="en-US" sz="800" b="0" dirty="0" smtClean="0">
                <a:solidFill>
                  <a:srgbClr val="000000"/>
                </a:solidFill>
                <a:ea typeface="MS PGothic" panose="020B0600070205080204" pitchFamily="34" charset="-128"/>
              </a:rPr>
              <a:t>: Bloomberg LP and </a:t>
            </a:r>
            <a:r>
              <a:rPr lang="en-US" altLang="en-US" sz="800" b="0" dirty="0">
                <a:solidFill>
                  <a:srgbClr val="000000"/>
                </a:solidFill>
                <a:ea typeface="MS PGothic" panose="020B0600070205080204" pitchFamily="34" charset="-128"/>
              </a:rPr>
              <a:t>Wells Fargo </a:t>
            </a:r>
            <a:r>
              <a:rPr lang="en-US" altLang="en-US" sz="800" b="0" dirty="0" smtClean="0">
                <a:solidFill>
                  <a:srgbClr val="000000"/>
                </a:solidFill>
                <a:ea typeface="MS PGothic" panose="020B0600070205080204" pitchFamily="34" charset="-128"/>
              </a:rPr>
              <a:t>Securities</a:t>
            </a:r>
            <a:endParaRPr lang="en-US" altLang="en-US" sz="800" b="0" dirty="0">
              <a:solidFill>
                <a:srgbClr val="000000"/>
              </a:solidFill>
              <a:ea typeface="MS PGothic" panose="020B0600070205080204" pitchFamily="34" charset="-128"/>
            </a:endParaRPr>
          </a:p>
        </p:txBody>
      </p:sp>
    </p:spTree>
    <p:extLst>
      <p:ext uri="{BB962C8B-B14F-4D97-AF65-F5344CB8AC3E}">
        <p14:creationId xmlns:p14="http://schemas.microsoft.com/office/powerpoint/2010/main" val="15434943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D3B6D66-6817-4F0A-A0F4-303D76DF2CC9}" type="slidenum">
              <a:rPr lang="en-US" altLang="en-US" sz="1000" smtClean="0">
                <a:solidFill>
                  <a:srgbClr val="A9B089"/>
                </a:solidFill>
                <a:latin typeface="Verdana" panose="020B0604030504040204" pitchFamily="34" charset="0"/>
              </a:rPr>
              <a:pPr>
                <a:spcBef>
                  <a:spcPct val="0"/>
                </a:spcBef>
                <a:buClrTx/>
                <a:buSzTx/>
                <a:buFontTx/>
                <a:buNone/>
              </a:pPr>
              <a:t>27</a:t>
            </a:fld>
            <a:endParaRPr lang="en-US" altLang="en-US" sz="1000" smtClean="0">
              <a:solidFill>
                <a:srgbClr val="A9B089"/>
              </a:solidFill>
              <a:latin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24238" y="1087609"/>
            <a:ext cx="5590396" cy="4294991"/>
          </a:xfrm>
          <a:prstGeom prst="rect">
            <a:avLst/>
          </a:prstGeom>
          <a:noFill/>
          <a:ln>
            <a:noFill/>
          </a:ln>
        </p:spPr>
      </p:pic>
      <p:sp>
        <p:nvSpPr>
          <p:cNvPr id="55300" name="Rectangle 3"/>
          <p:cNvSpPr>
            <a:spLocks noGrp="1" noChangeArrowheads="1"/>
          </p:cNvSpPr>
          <p:nvPr>
            <p:ph type="title"/>
          </p:nvPr>
        </p:nvSpPr>
        <p:spPr/>
        <p:txBody>
          <a:bodyPr/>
          <a:lstStyle/>
          <a:p>
            <a:pPr eaLnBrk="1" hangingPunct="1"/>
            <a:r>
              <a:rPr lang="en-US" altLang="en-US" dirty="0" smtClean="0"/>
              <a:t>Consumer Confidence</a:t>
            </a:r>
          </a:p>
        </p:txBody>
      </p:sp>
      <p:sp>
        <p:nvSpPr>
          <p:cNvPr id="55301"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anose="020B0600070205080204" pitchFamily="34" charset="-128"/>
              </a:rPr>
              <a:t>Consumers have the means to spend, but do they have the will?</a:t>
            </a:r>
          </a:p>
        </p:txBody>
      </p:sp>
      <p:sp>
        <p:nvSpPr>
          <p:cNvPr id="55302"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The Conference Board, IHS </a:t>
            </a:r>
            <a:r>
              <a:rPr lang="en-US" altLang="en-US" sz="800" b="0" dirty="0" err="1" smtClean="0">
                <a:ea typeface="MS PGothic" panose="020B0600070205080204" pitchFamily="34" charset="-128"/>
              </a:rPr>
              <a:t>Markit</a:t>
            </a:r>
            <a:r>
              <a:rPr lang="en-US" altLang="en-US" sz="800" b="0" dirty="0" smtClean="0">
                <a:ea typeface="MS PGothic" panose="020B0600070205080204" pitchFamily="34" charset="-128"/>
              </a:rPr>
              <a:t>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16791103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 typeface="Wingdings" panose="05000000000000000000" pitchFamily="2" charset="2"/>
              <a:buNone/>
            </a:pPr>
            <a:fld id="{DED7F843-2075-4E56-8038-57039C8AE459}"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 typeface="Wingdings" panose="05000000000000000000" pitchFamily="2" charset="2"/>
                <a:buNone/>
              </a:pPr>
              <a:t>28</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4" name="Picture 3"/>
          <p:cNvPicPr>
            <a:picLocks noChangeAspect="1"/>
          </p:cNvPicPr>
          <p:nvPr>
            <p:custDataLst>
              <p:tags r:id="rId1"/>
            </p:custDataLst>
          </p:nvPr>
        </p:nvPicPr>
        <p:blipFill>
          <a:blip r:embed="rId3"/>
          <a:stretch>
            <a:fillRect/>
          </a:stretch>
        </p:blipFill>
        <p:spPr>
          <a:xfrm>
            <a:off x="3427413" y="1123950"/>
            <a:ext cx="5658398" cy="4347235"/>
          </a:xfrm>
          <a:prstGeom prst="rect">
            <a:avLst/>
          </a:prstGeom>
          <a:noFill/>
          <a:ln>
            <a:noFill/>
          </a:ln>
        </p:spPr>
      </p:pic>
      <p:sp>
        <p:nvSpPr>
          <p:cNvPr id="77828" name="Rectangle 3"/>
          <p:cNvSpPr>
            <a:spLocks noGrp="1" noChangeArrowheads="1"/>
          </p:cNvSpPr>
          <p:nvPr>
            <p:ph type="title" idx="4294967295"/>
          </p:nvPr>
        </p:nvSpPr>
        <p:spPr/>
        <p:txBody>
          <a:bodyPr/>
          <a:lstStyle/>
          <a:p>
            <a:pPr eaLnBrk="1" hangingPunct="1"/>
            <a:r>
              <a:rPr lang="en-US" altLang="en-US" dirty="0" smtClean="0"/>
              <a:t>Elections &amp; Growth</a:t>
            </a:r>
          </a:p>
        </p:txBody>
      </p:sp>
      <p:sp>
        <p:nvSpPr>
          <p:cNvPr id="77829" name="Text Box 18"/>
          <p:cNvSpPr txBox="1">
            <a:spLocks noChangeArrowheads="1"/>
          </p:cNvSpPr>
          <p:nvPr/>
        </p:nvSpPr>
        <p:spPr bwMode="auto">
          <a:xfrm>
            <a:off x="228600" y="685800"/>
            <a:ext cx="3109913" cy="54681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None/>
            </a:pPr>
            <a:r>
              <a:rPr lang="en-US" altLang="en-US" sz="1600" b="0" dirty="0" smtClean="0">
                <a:solidFill>
                  <a:srgbClr val="5E5145"/>
                </a:solidFill>
                <a:ea typeface="MS PGothic" panose="020B0600070205080204" pitchFamily="34" charset="-128"/>
              </a:rPr>
              <a:t>Growth during election years is not statistically different than non-election years</a:t>
            </a:r>
            <a:endParaRPr lang="en-US" altLang="en-US" sz="1600" b="0" dirty="0">
              <a:solidFill>
                <a:srgbClr val="5E5145"/>
              </a:solidFill>
              <a:ea typeface="MS PGothic" panose="020B0600070205080204" pitchFamily="34" charset="-128"/>
            </a:endParaRPr>
          </a:p>
        </p:txBody>
      </p:sp>
      <p:sp>
        <p:nvSpPr>
          <p:cNvPr id="77830" name="Text Box 5"/>
          <p:cNvSpPr txBox="1">
            <a:spLocks noChangeArrowheads="1"/>
          </p:cNvSpPr>
          <p:nvPr/>
        </p:nvSpPr>
        <p:spPr bwMode="auto">
          <a:xfrm>
            <a:off x="3657600" y="5943600"/>
            <a:ext cx="53419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 typeface="Wingdings" panose="05000000000000000000" pitchFamily="2" charset="2"/>
              <a:buNone/>
            </a:pPr>
            <a:r>
              <a:rPr lang="en-US" altLang="en-US" sz="800" b="0" dirty="0" smtClean="0">
                <a:ea typeface="MS PGothic" panose="020B0600070205080204" pitchFamily="34" charset="-128"/>
              </a:rPr>
              <a:t>Source: U.S. Department of Commerce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415817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67A3C170-A560-47F5-A0FF-0091C220C0C8}" type="slidenum">
              <a:rPr lang="en-US" altLang="en-US" sz="1000" smtClean="0">
                <a:solidFill>
                  <a:srgbClr val="A9B089"/>
                </a:solidFill>
                <a:latin typeface="Verdana" panose="020B0604030504040204" pitchFamily="34" charset="0"/>
              </a:rPr>
              <a:pPr>
                <a:spcBef>
                  <a:spcPct val="0"/>
                </a:spcBef>
                <a:buClrTx/>
                <a:buSzTx/>
                <a:buFontTx/>
                <a:buNone/>
              </a:pPr>
              <a:t>29</a:t>
            </a:fld>
            <a:endParaRPr lang="en-US" altLang="en-US" sz="1000" smtClean="0">
              <a:solidFill>
                <a:srgbClr val="A9B089"/>
              </a:solidFill>
              <a:latin typeface="Verdana" panose="020B0604030504040204" pitchFamily="34" charset="0"/>
            </a:endParaRPr>
          </a:p>
        </p:txBody>
      </p:sp>
      <p:pic>
        <p:nvPicPr>
          <p:cNvPr id="3" name="Picture 2"/>
          <p:cNvPicPr>
            <a:picLocks noChangeAspect="1"/>
          </p:cNvPicPr>
          <p:nvPr>
            <p:custDataLst>
              <p:tags r:id="rId1"/>
            </p:custDataLst>
          </p:nvPr>
        </p:nvPicPr>
        <p:blipFill>
          <a:blip r:embed="rId3"/>
          <a:stretch>
            <a:fillRect/>
          </a:stretch>
        </p:blipFill>
        <p:spPr>
          <a:xfrm>
            <a:off x="3441685" y="1026885"/>
            <a:ext cx="5482418" cy="4206240"/>
          </a:xfrm>
          <a:prstGeom prst="rect">
            <a:avLst/>
          </a:prstGeom>
          <a:noFill/>
          <a:ln>
            <a:noFill/>
          </a:ln>
        </p:spPr>
      </p:pic>
      <p:sp>
        <p:nvSpPr>
          <p:cNvPr id="51204" name="Rectangle 3"/>
          <p:cNvSpPr>
            <a:spLocks noGrp="1" noChangeArrowheads="1"/>
          </p:cNvSpPr>
          <p:nvPr>
            <p:ph type="title"/>
          </p:nvPr>
        </p:nvSpPr>
        <p:spPr/>
        <p:txBody>
          <a:bodyPr/>
          <a:lstStyle/>
          <a:p>
            <a:pPr eaLnBrk="1" hangingPunct="1"/>
            <a:r>
              <a:rPr lang="en-US" altLang="en-US" dirty="0" smtClean="0"/>
              <a:t>Debt in the United States</a:t>
            </a:r>
          </a:p>
        </p:txBody>
      </p:sp>
      <p:sp>
        <p:nvSpPr>
          <p:cNvPr id="51205" name="Text Box 18"/>
          <p:cNvSpPr txBox="1">
            <a:spLocks noChangeArrowheads="1"/>
          </p:cNvSpPr>
          <p:nvPr/>
        </p:nvSpPr>
        <p:spPr bwMode="auto">
          <a:xfrm>
            <a:off x="228600" y="685800"/>
            <a:ext cx="3109913" cy="54681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a:solidFill>
                  <a:srgbClr val="5E5145"/>
                </a:solidFill>
                <a:ea typeface="MS PGothic" panose="020B0600070205080204" pitchFamily="34" charset="-128"/>
              </a:rPr>
              <a:t>Corporate debt is trending higher while government debt ratios have not improved with the stronger economy</a:t>
            </a:r>
          </a:p>
        </p:txBody>
      </p:sp>
      <p:sp>
        <p:nvSpPr>
          <p:cNvPr id="51206"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solidFill>
                  <a:srgbClr val="000000"/>
                </a:solidFill>
                <a:ea typeface="MS PGothic" panose="020B0600070205080204" pitchFamily="34" charset="-128"/>
              </a:rPr>
              <a:t>Source</a:t>
            </a:r>
            <a:r>
              <a:rPr lang="en-US" altLang="en-US" sz="800" b="0" dirty="0" smtClean="0">
                <a:solidFill>
                  <a:srgbClr val="000000"/>
                </a:solidFill>
                <a:ea typeface="MS PGothic" panose="020B0600070205080204" pitchFamily="34" charset="-128"/>
              </a:rPr>
              <a:t>: </a:t>
            </a:r>
            <a:r>
              <a:rPr lang="en-US" altLang="en-US" sz="800" b="0" dirty="0">
                <a:solidFill>
                  <a:srgbClr val="000000"/>
                </a:solidFill>
                <a:ea typeface="MS PGothic" panose="020B0600070205080204" pitchFamily="34" charset="-128"/>
              </a:rPr>
              <a:t>Bank for International Settlements and Wells Fargo </a:t>
            </a:r>
            <a:r>
              <a:rPr lang="en-US" altLang="en-US" sz="800" b="0" dirty="0" smtClean="0">
                <a:solidFill>
                  <a:srgbClr val="000000"/>
                </a:solidFill>
                <a:ea typeface="MS PGothic" panose="020B0600070205080204" pitchFamily="34" charset="-128"/>
              </a:rPr>
              <a:t>Securities</a:t>
            </a:r>
            <a:endParaRPr lang="en-US" altLang="en-US" sz="800" b="0" dirty="0">
              <a:solidFill>
                <a:srgbClr val="000000"/>
              </a:solidFill>
              <a:ea typeface="MS PGothic" panose="020B0600070205080204" pitchFamily="34" charset="-128"/>
            </a:endParaRPr>
          </a:p>
        </p:txBody>
      </p:sp>
    </p:spTree>
    <p:extLst>
      <p:ext uri="{BB962C8B-B14F-4D97-AF65-F5344CB8AC3E}">
        <p14:creationId xmlns:p14="http://schemas.microsoft.com/office/powerpoint/2010/main" val="3032993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D9E53670-2AE0-4208-84F3-F9D95FB5511A}" type="slidenum">
              <a:rPr lang="en-US" altLang="en-US" sz="1000" smtClean="0">
                <a:solidFill>
                  <a:srgbClr val="A9B089"/>
                </a:solidFill>
                <a:latin typeface="Verdana" panose="020B0604030504040204" pitchFamily="34" charset="0"/>
              </a:rPr>
              <a:pPr>
                <a:spcBef>
                  <a:spcPct val="0"/>
                </a:spcBef>
                <a:buClrTx/>
                <a:buSzTx/>
                <a:buFontTx/>
                <a:buNone/>
              </a:pPr>
              <a:t>3</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4238" y="1042987"/>
            <a:ext cx="5575299" cy="4283392"/>
          </a:xfrm>
          <a:prstGeom prst="rect">
            <a:avLst/>
          </a:prstGeom>
          <a:noFill/>
          <a:ln>
            <a:noFill/>
          </a:ln>
        </p:spPr>
      </p:pic>
      <p:sp>
        <p:nvSpPr>
          <p:cNvPr id="41988" name="Rectangle 3"/>
          <p:cNvSpPr>
            <a:spLocks noGrp="1" noChangeArrowheads="1"/>
          </p:cNvSpPr>
          <p:nvPr>
            <p:ph type="title"/>
          </p:nvPr>
        </p:nvSpPr>
        <p:spPr/>
        <p:txBody>
          <a:bodyPr/>
          <a:lstStyle/>
          <a:p>
            <a:pPr eaLnBrk="1" hangingPunct="1"/>
            <a:r>
              <a:rPr lang="en-US" altLang="en-US" dirty="0" smtClean="0"/>
              <a:t>U.S. Growth</a:t>
            </a:r>
          </a:p>
        </p:txBody>
      </p:sp>
      <p:sp>
        <p:nvSpPr>
          <p:cNvPr id="41989" name="Text Box 18"/>
          <p:cNvSpPr txBox="1">
            <a:spLocks noChangeArrowheads="1"/>
          </p:cNvSpPr>
          <p:nvPr/>
        </p:nvSpPr>
        <p:spPr bwMode="auto">
          <a:xfrm>
            <a:off x="228600" y="685800"/>
            <a:ext cx="3108325"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Our baseline forecast is for growth to slow in the coming year, but for the expansion to continue</a:t>
            </a:r>
            <a:endParaRPr lang="en-US" altLang="en-US" sz="1600" b="0" dirty="0">
              <a:solidFill>
                <a:srgbClr val="5E5145"/>
              </a:solidFill>
              <a:ea typeface="MS PGothic" panose="020B0600070205080204" pitchFamily="34" charset="-128"/>
            </a:endParaRPr>
          </a:p>
        </p:txBody>
      </p:sp>
      <p:sp>
        <p:nvSpPr>
          <p:cNvPr id="41990"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smtClean="0">
                <a:ea typeface="MS PGothic" panose="020B0600070205080204" pitchFamily="34" charset="-128"/>
              </a:rPr>
              <a:t>Source: U.S</a:t>
            </a:r>
            <a:r>
              <a:rPr lang="en-US" altLang="en-US" sz="800" b="0" dirty="0">
                <a:ea typeface="MS PGothic" panose="020B0600070205080204" pitchFamily="34" charset="-128"/>
              </a:rPr>
              <a:t>. Department of Commerce and Wells Fargo Securities</a:t>
            </a:r>
          </a:p>
        </p:txBody>
      </p:sp>
    </p:spTree>
    <p:extLst>
      <p:ext uri="{BB962C8B-B14F-4D97-AF65-F5344CB8AC3E}">
        <p14:creationId xmlns:p14="http://schemas.microsoft.com/office/powerpoint/2010/main" val="20850503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30</a:t>
            </a:fld>
            <a:endParaRPr lang="en-US" dirty="0"/>
          </a:p>
        </p:txBody>
      </p:sp>
      <p:sp>
        <p:nvSpPr>
          <p:cNvPr id="3" name="Title 2"/>
          <p:cNvSpPr>
            <a:spLocks noGrp="1"/>
          </p:cNvSpPr>
          <p:nvPr>
            <p:ph type="title"/>
          </p:nvPr>
        </p:nvSpPr>
        <p:spPr/>
        <p:txBody>
          <a:bodyPr/>
          <a:lstStyle/>
          <a:p>
            <a:r>
              <a:rPr lang="en-US" altLang="en-US" dirty="0"/>
              <a:t>Nonfinancial Corporate Health</a:t>
            </a:r>
            <a:endParaRPr lang="en-US" dirty="0"/>
          </a:p>
        </p:txBody>
      </p:sp>
      <p:pic>
        <p:nvPicPr>
          <p:cNvPr id="5" name="Picture 4"/>
          <p:cNvPicPr>
            <a:picLocks noChangeAspect="1"/>
          </p:cNvPicPr>
          <p:nvPr>
            <p:custDataLst>
              <p:tags r:id="rId1"/>
            </p:custDataLst>
          </p:nvPr>
        </p:nvPicPr>
        <p:blipFill>
          <a:blip r:embed="rId4"/>
          <a:stretch>
            <a:fillRect/>
          </a:stretch>
        </p:blipFill>
        <p:spPr>
          <a:xfrm>
            <a:off x="228059" y="2388897"/>
            <a:ext cx="4286253" cy="3290503"/>
          </a:xfrm>
          <a:prstGeom prst="rect">
            <a:avLst/>
          </a:prstGeom>
        </p:spPr>
      </p:pic>
      <p:pic>
        <p:nvPicPr>
          <p:cNvPr id="4" name="Picture 3"/>
          <p:cNvPicPr>
            <a:picLocks noChangeAspect="1"/>
          </p:cNvPicPr>
          <p:nvPr>
            <p:custDataLst>
              <p:tags r:id="rId2"/>
            </p:custDataLst>
          </p:nvPr>
        </p:nvPicPr>
        <p:blipFill>
          <a:blip r:embed="rId5"/>
          <a:stretch>
            <a:fillRect/>
          </a:stretch>
        </p:blipFill>
        <p:spPr>
          <a:xfrm>
            <a:off x="4629146" y="2388897"/>
            <a:ext cx="4282945" cy="3290502"/>
          </a:xfrm>
          <a:prstGeom prst="rect">
            <a:avLst/>
          </a:prstGeom>
        </p:spPr>
      </p:pic>
      <p:sp>
        <p:nvSpPr>
          <p:cNvPr id="7" name="Text Placeholder 6"/>
          <p:cNvSpPr>
            <a:spLocks noGrp="1"/>
          </p:cNvSpPr>
          <p:nvPr>
            <p:ph type="body" idx="1"/>
          </p:nvPr>
        </p:nvSpPr>
        <p:spPr/>
        <p:txBody>
          <a:bodyPr/>
          <a:lstStyle/>
          <a:p>
            <a:r>
              <a:rPr lang="en-US" altLang="en-US" dirty="0" smtClean="0">
                <a:solidFill>
                  <a:srgbClr val="FFFFFF"/>
                </a:solidFill>
                <a:ea typeface="MS PGothic" pitchFamily="34" charset="-128"/>
              </a:rPr>
              <a:t>Interest Coverage</a:t>
            </a:r>
            <a:endParaRPr lang="en-US" dirty="0"/>
          </a:p>
        </p:txBody>
      </p:sp>
      <p:sp>
        <p:nvSpPr>
          <p:cNvPr id="8" name="Text Placeholder 7"/>
          <p:cNvSpPr>
            <a:spLocks noGrp="1"/>
          </p:cNvSpPr>
          <p:nvPr>
            <p:ph type="body" idx="16"/>
          </p:nvPr>
        </p:nvSpPr>
        <p:spPr/>
        <p:txBody>
          <a:bodyPr/>
          <a:lstStyle/>
          <a:p>
            <a:r>
              <a:rPr lang="en-US" altLang="en-US" dirty="0" smtClean="0">
                <a:solidFill>
                  <a:srgbClr val="FFFFFF"/>
                </a:solidFill>
                <a:ea typeface="MS PGothic" pitchFamily="34" charset="-128"/>
              </a:rPr>
              <a:t>Debt Relative to Earnings</a:t>
            </a:r>
            <a:endParaRPr lang="en-US" dirty="0"/>
          </a:p>
        </p:txBody>
      </p:sp>
      <p:sp>
        <p:nvSpPr>
          <p:cNvPr id="9" name="Text Placeholder 8"/>
          <p:cNvSpPr>
            <a:spLocks noGrp="1"/>
          </p:cNvSpPr>
          <p:nvPr>
            <p:ph type="body" sz="quarter" idx="17"/>
          </p:nvPr>
        </p:nvSpPr>
        <p:spPr/>
        <p:txBody>
          <a:bodyPr/>
          <a:lstStyle/>
          <a:p>
            <a:r>
              <a:rPr lang="en-US" altLang="en-US" dirty="0">
                <a:solidFill>
                  <a:srgbClr val="000000"/>
                </a:solidFill>
                <a:ea typeface="MS PGothic" pitchFamily="34" charset="-128"/>
              </a:rPr>
              <a:t>Source: Federal Reserve Board, U.S. Department of Commerce and Wells Fargo Securities</a:t>
            </a:r>
            <a:endParaRPr lang="en-US" dirty="0"/>
          </a:p>
        </p:txBody>
      </p:sp>
      <p:sp>
        <p:nvSpPr>
          <p:cNvPr id="10" name="Text Box 18"/>
          <p:cNvSpPr txBox="1">
            <a:spLocks noChangeArrowheads="1"/>
          </p:cNvSpPr>
          <p:nvPr/>
        </p:nvSpPr>
        <p:spPr bwMode="auto">
          <a:xfrm>
            <a:off x="177342" y="664442"/>
            <a:ext cx="8769013" cy="1126258"/>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itchFamily="34" charset="-128"/>
              </a:rPr>
              <a:t>Debt is not overly burdensome at present, but a deterioration in earnings could quickly change that picture</a:t>
            </a:r>
          </a:p>
        </p:txBody>
      </p:sp>
    </p:spTree>
    <p:extLst>
      <p:ext uri="{BB962C8B-B14F-4D97-AF65-F5344CB8AC3E}">
        <p14:creationId xmlns:p14="http://schemas.microsoft.com/office/powerpoint/2010/main" val="8000892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 typeface="Wingdings" panose="05000000000000000000" pitchFamily="2" charset="2"/>
              <a:buNone/>
            </a:pPr>
            <a:fld id="{DED7F843-2075-4E56-8038-57039C8AE459}"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 typeface="Wingdings" panose="05000000000000000000" pitchFamily="2" charset="2"/>
                <a:buNone/>
              </a:pPr>
              <a:t>31</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7413" y="1123950"/>
            <a:ext cx="5438616" cy="4178381"/>
          </a:xfrm>
          <a:prstGeom prst="rect">
            <a:avLst/>
          </a:prstGeom>
          <a:noFill/>
          <a:ln>
            <a:noFill/>
          </a:ln>
        </p:spPr>
      </p:pic>
      <p:sp>
        <p:nvSpPr>
          <p:cNvPr id="77828" name="Rectangle 3"/>
          <p:cNvSpPr>
            <a:spLocks noGrp="1" noChangeArrowheads="1"/>
          </p:cNvSpPr>
          <p:nvPr>
            <p:ph type="title" idx="4294967295"/>
          </p:nvPr>
        </p:nvSpPr>
        <p:spPr/>
        <p:txBody>
          <a:bodyPr/>
          <a:lstStyle/>
          <a:p>
            <a:pPr eaLnBrk="1" hangingPunct="1"/>
            <a:r>
              <a:rPr lang="en-US" altLang="en-US" dirty="0" smtClean="0"/>
              <a:t>U.S. Federal Budget Deficit</a:t>
            </a:r>
          </a:p>
        </p:txBody>
      </p:sp>
      <p:sp>
        <p:nvSpPr>
          <p:cNvPr id="77829" name="Text Box 18"/>
          <p:cNvSpPr txBox="1">
            <a:spLocks noChangeArrowheads="1"/>
          </p:cNvSpPr>
          <p:nvPr/>
        </p:nvSpPr>
        <p:spPr bwMode="auto">
          <a:xfrm>
            <a:off x="228600" y="685800"/>
            <a:ext cx="3109913" cy="54681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None/>
            </a:pPr>
            <a:r>
              <a:rPr lang="en-US" altLang="en-US" sz="1600" b="0" dirty="0">
                <a:solidFill>
                  <a:srgbClr val="5E5145"/>
                </a:solidFill>
                <a:ea typeface="MS PGothic" panose="020B0600070205080204" pitchFamily="34" charset="-128"/>
              </a:rPr>
              <a:t>Expansions have traditionally been associated </a:t>
            </a:r>
            <a:r>
              <a:rPr lang="en-US" altLang="en-US" sz="1600" b="0" dirty="0" smtClean="0">
                <a:solidFill>
                  <a:srgbClr val="5E5145"/>
                </a:solidFill>
                <a:ea typeface="MS PGothic" panose="020B0600070205080204" pitchFamily="34" charset="-128"/>
              </a:rPr>
              <a:t>narrowing deficits, </a:t>
            </a:r>
            <a:r>
              <a:rPr lang="en-US" altLang="en-US" sz="1600" b="0" dirty="0">
                <a:solidFill>
                  <a:srgbClr val="5E5145"/>
                </a:solidFill>
                <a:ea typeface="MS PGothic" panose="020B0600070205080204" pitchFamily="34" charset="-128"/>
              </a:rPr>
              <a:t>but that has changed</a:t>
            </a:r>
          </a:p>
        </p:txBody>
      </p:sp>
      <p:sp>
        <p:nvSpPr>
          <p:cNvPr id="77830" name="Text Box 5"/>
          <p:cNvSpPr txBox="1">
            <a:spLocks noChangeArrowheads="1"/>
          </p:cNvSpPr>
          <p:nvPr/>
        </p:nvSpPr>
        <p:spPr bwMode="auto">
          <a:xfrm>
            <a:off x="3657600" y="5943600"/>
            <a:ext cx="53419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 typeface="Wingdings" panose="05000000000000000000" pitchFamily="2" charset="2"/>
              <a:buNone/>
            </a:pPr>
            <a:r>
              <a:rPr lang="en-US" altLang="en-US" sz="800" b="0" dirty="0" smtClean="0">
                <a:ea typeface="MS PGothic" panose="020B0600070205080204" pitchFamily="34" charset="-128"/>
              </a:rPr>
              <a:t>Source: U.S. Department of Commerce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38955517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4"/>
          </p:nvPr>
        </p:nvSpPr>
        <p:spPr/>
        <p:txBody>
          <a:bodyPr/>
          <a:lstStyle/>
          <a:p>
            <a:fld id="{EC4AE7D8-4BBC-4623-B2B6-CC396522CE5B}" type="slidenum">
              <a:rPr lang="en-US" smtClean="0"/>
              <a:pPr/>
              <a:t>32</a:t>
            </a:fld>
            <a:endParaRPr lang="en-US" dirty="0"/>
          </a:p>
        </p:txBody>
      </p:sp>
      <p:sp>
        <p:nvSpPr>
          <p:cNvPr id="3" name="Title 2"/>
          <p:cNvSpPr>
            <a:spLocks noGrp="1"/>
          </p:cNvSpPr>
          <p:nvPr>
            <p:ph type="title"/>
          </p:nvPr>
        </p:nvSpPr>
        <p:spPr/>
        <p:txBody>
          <a:bodyPr/>
          <a:lstStyle/>
          <a:p>
            <a:r>
              <a:rPr lang="en-US" altLang="en-US" dirty="0" smtClean="0"/>
              <a:t>U.S. Fiscal Policy</a:t>
            </a:r>
            <a:endParaRPr lang="en-US" dirty="0"/>
          </a:p>
        </p:txBody>
      </p:sp>
      <p:pic>
        <p:nvPicPr>
          <p:cNvPr id="12" name="Picture 11"/>
          <p:cNvPicPr>
            <a:picLocks noChangeAspect="1"/>
          </p:cNvPicPr>
          <p:nvPr>
            <p:custDataLst>
              <p:tags r:id="rId1"/>
            </p:custDataLst>
          </p:nvPr>
        </p:nvPicPr>
        <p:blipFill>
          <a:blip r:embed="rId4"/>
          <a:stretch>
            <a:fillRect/>
          </a:stretch>
        </p:blipFill>
        <p:spPr>
          <a:xfrm>
            <a:off x="4629144" y="2456501"/>
            <a:ext cx="4290589" cy="3291840"/>
          </a:xfrm>
          <a:prstGeom prst="rect">
            <a:avLst/>
          </a:prstGeom>
        </p:spPr>
      </p:pic>
      <p:sp>
        <p:nvSpPr>
          <p:cNvPr id="7" name="Text Placeholder 6"/>
          <p:cNvSpPr>
            <a:spLocks noGrp="1"/>
          </p:cNvSpPr>
          <p:nvPr>
            <p:ph type="body" idx="1"/>
          </p:nvPr>
        </p:nvSpPr>
        <p:spPr/>
        <p:txBody>
          <a:bodyPr/>
          <a:lstStyle/>
          <a:p>
            <a:r>
              <a:rPr lang="en-US" altLang="en-US" dirty="0">
                <a:ea typeface="MS PGothic" pitchFamily="34" charset="-128"/>
              </a:rPr>
              <a:t>Federal </a:t>
            </a:r>
            <a:r>
              <a:rPr lang="en-US" altLang="en-US" dirty="0" smtClean="0">
                <a:ea typeface="MS PGothic" pitchFamily="34" charset="-128"/>
              </a:rPr>
              <a:t>Debt Projections</a:t>
            </a:r>
            <a:endParaRPr lang="en-US" dirty="0"/>
          </a:p>
        </p:txBody>
      </p:sp>
      <p:sp>
        <p:nvSpPr>
          <p:cNvPr id="8" name="Text Placeholder 7"/>
          <p:cNvSpPr>
            <a:spLocks noGrp="1"/>
          </p:cNvSpPr>
          <p:nvPr>
            <p:ph type="body" idx="16"/>
          </p:nvPr>
        </p:nvSpPr>
        <p:spPr/>
        <p:txBody>
          <a:bodyPr/>
          <a:lstStyle/>
          <a:p>
            <a:r>
              <a:rPr lang="en-US" altLang="en-US" dirty="0">
                <a:ea typeface="MS PGothic" pitchFamily="34" charset="-128"/>
              </a:rPr>
              <a:t>Federal </a:t>
            </a:r>
            <a:r>
              <a:rPr lang="en-US" altLang="en-US" dirty="0" smtClean="0">
                <a:ea typeface="MS PGothic" pitchFamily="34" charset="-128"/>
              </a:rPr>
              <a:t>Spending Projections</a:t>
            </a:r>
            <a:endParaRPr lang="en-US" dirty="0"/>
          </a:p>
        </p:txBody>
      </p:sp>
      <p:sp>
        <p:nvSpPr>
          <p:cNvPr id="9" name="Text Placeholder 8"/>
          <p:cNvSpPr>
            <a:spLocks noGrp="1"/>
          </p:cNvSpPr>
          <p:nvPr>
            <p:ph type="body" sz="quarter" idx="17"/>
          </p:nvPr>
        </p:nvSpPr>
        <p:spPr>
          <a:xfrm>
            <a:off x="146387" y="5937684"/>
            <a:ext cx="8769013" cy="241677"/>
          </a:xfrm>
        </p:spPr>
        <p:txBody>
          <a:bodyPr/>
          <a:lstStyle/>
          <a:p>
            <a:r>
              <a:rPr lang="en-US" altLang="en-US" dirty="0">
                <a:solidFill>
                  <a:srgbClr val="000000"/>
                </a:solidFill>
                <a:ea typeface="MS PGothic" pitchFamily="34" charset="-128"/>
              </a:rPr>
              <a:t>Source: Congressional Budget Office (CBO) and Wells Fargo Securities</a:t>
            </a:r>
            <a:endParaRPr lang="en-US" dirty="0"/>
          </a:p>
        </p:txBody>
      </p:sp>
      <p:sp>
        <p:nvSpPr>
          <p:cNvPr id="10" name="Text Box 18"/>
          <p:cNvSpPr txBox="1">
            <a:spLocks noChangeArrowheads="1"/>
          </p:cNvSpPr>
          <p:nvPr/>
        </p:nvSpPr>
        <p:spPr bwMode="auto">
          <a:xfrm>
            <a:off x="177342" y="730249"/>
            <a:ext cx="8769013" cy="11247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1pPr>
            <a:lvl2pPr marL="742950" indent="-285750" defTabSz="820738" eaLnBrk="0" hangingPunct="0">
              <a:spcBef>
                <a:spcPct val="20000"/>
              </a:spcBef>
              <a:buClr>
                <a:schemeClr val="tx1"/>
              </a:buClr>
              <a:buSzPct val="115000"/>
              <a:buFont typeface="Wingdings" pitchFamily="2" charset="2"/>
              <a:buChar char="§"/>
              <a:defRPr sz="1200">
                <a:solidFill>
                  <a:schemeClr val="tx1"/>
                </a:solidFill>
                <a:latin typeface="Georgia" pitchFamily="18" charset="0"/>
              </a:defRPr>
            </a:lvl2pPr>
            <a:lvl3pPr marL="11430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3pPr>
            <a:lvl4pPr marL="16002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4pPr>
            <a:lvl5pPr marL="2057400" indent="-228600" defTabSz="820738" eaLnBrk="0" hangingPunct="0">
              <a:spcBef>
                <a:spcPct val="20000"/>
              </a:spcBef>
              <a:buClr>
                <a:schemeClr val="tx1"/>
              </a:buClr>
              <a:buSzPct val="115000"/>
              <a:buFont typeface="Wingdings" pitchFamily="2" charset="2"/>
              <a:buChar char="§"/>
              <a:defRPr sz="1000">
                <a:solidFill>
                  <a:schemeClr val="tx1"/>
                </a:solidFill>
                <a:latin typeface="Georgia" pitchFamily="18" charset="0"/>
              </a:defRPr>
            </a:lvl5pPr>
            <a:lvl6pPr marL="25146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6pPr>
            <a:lvl7pPr marL="29718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7pPr>
            <a:lvl8pPr marL="34290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8pPr>
            <a:lvl9pPr marL="3886200" indent="-228600" defTabSz="820738" eaLnBrk="0" fontAlgn="base" hangingPunct="0">
              <a:spcBef>
                <a:spcPct val="20000"/>
              </a:spcBef>
              <a:spcAft>
                <a:spcPct val="0"/>
              </a:spcAft>
              <a:buClr>
                <a:schemeClr val="tx1"/>
              </a:buClr>
              <a:buSzPct val="115000"/>
              <a:buFont typeface="Wingdings" pitchFamily="2" charset="2"/>
              <a:buChar char="§"/>
              <a:defRPr sz="1000">
                <a:solidFill>
                  <a:schemeClr val="tx1"/>
                </a:solidFill>
                <a:latin typeface="Georgia"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itchFamily="34" charset="-128"/>
                <a:cs typeface="Arial" charset="0"/>
              </a:rPr>
              <a:t>Rising debt levels provides less room for fiscal policy to respond to the next downturn, while more immediately growing mandatory outlays will squeeze discretionary government spending</a:t>
            </a:r>
            <a:endParaRPr lang="en-US" altLang="en-US" sz="1600" b="0" dirty="0" smtClean="0">
              <a:solidFill>
                <a:srgbClr val="5E5145"/>
              </a:solidFill>
              <a:ea typeface="MS PGothic" pitchFamily="34" charset="-128"/>
            </a:endParaRPr>
          </a:p>
        </p:txBody>
      </p:sp>
      <p:pic>
        <p:nvPicPr>
          <p:cNvPr id="4" name="Picture 3"/>
          <p:cNvPicPr>
            <a:picLocks noChangeAspect="1"/>
          </p:cNvPicPr>
          <p:nvPr>
            <p:custDataLst>
              <p:tags r:id="rId2"/>
            </p:custDataLst>
          </p:nvPr>
        </p:nvPicPr>
        <p:blipFill>
          <a:blip r:embed="rId5"/>
          <a:stretch>
            <a:fillRect/>
          </a:stretch>
        </p:blipFill>
        <p:spPr>
          <a:xfrm>
            <a:off x="177342" y="2502221"/>
            <a:ext cx="4284687" cy="3291840"/>
          </a:xfrm>
          <a:prstGeom prst="rect">
            <a:avLst/>
          </a:prstGeom>
          <a:noFill/>
          <a:ln>
            <a:noFill/>
          </a:ln>
        </p:spPr>
      </p:pic>
    </p:spTree>
    <p:extLst>
      <p:ext uri="{BB962C8B-B14F-4D97-AF65-F5344CB8AC3E}">
        <p14:creationId xmlns:p14="http://schemas.microsoft.com/office/powerpoint/2010/main" val="40166653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Number Placeholder 3"/>
          <p:cNvSpPr>
            <a:spLocks noGrp="1"/>
          </p:cNvSpPr>
          <p:nvPr>
            <p:ph type="sldNum" sz="quarter" idx="10"/>
          </p:nvPr>
        </p:nvSpPr>
        <p:spPr>
          <a:xfrm>
            <a:off x="4102100" y="6478588"/>
            <a:ext cx="898525" cy="327025"/>
          </a:xfrm>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35D261E0-D32E-4331-9505-6CB400C12FA7}" type="slidenum">
              <a:rPr lang="en-US" altLang="en-US" sz="1000" smtClean="0">
                <a:solidFill>
                  <a:srgbClr val="A9B089"/>
                </a:solidFill>
                <a:latin typeface="Verdana" panose="020B0604030504040204" pitchFamily="34" charset="0"/>
              </a:rPr>
              <a:pPr>
                <a:spcBef>
                  <a:spcPct val="0"/>
                </a:spcBef>
                <a:buClrTx/>
                <a:buSzTx/>
                <a:buFontTx/>
                <a:buNone/>
              </a:pPr>
              <a:t>33</a:t>
            </a:fld>
            <a:endParaRPr lang="en-US" altLang="en-US" sz="1000" smtClean="0">
              <a:solidFill>
                <a:srgbClr val="A9B089"/>
              </a:solidFill>
              <a:latin typeface="Verdana" panose="020B0604030504040204" pitchFamily="34" charset="0"/>
            </a:endParaRPr>
          </a:p>
        </p:txBody>
      </p:sp>
      <p:sp>
        <p:nvSpPr>
          <p:cNvPr id="101379" name="Rectangle 2"/>
          <p:cNvSpPr>
            <a:spLocks noGrp="1" noChangeArrowheads="1"/>
          </p:cNvSpPr>
          <p:nvPr>
            <p:ph type="title"/>
          </p:nvPr>
        </p:nvSpPr>
        <p:spPr/>
        <p:txBody>
          <a:bodyPr/>
          <a:lstStyle/>
          <a:p>
            <a:r>
              <a:rPr lang="en-US" altLang="en-US" smtClean="0"/>
              <a:t>Expectations</a:t>
            </a:r>
          </a:p>
        </p:txBody>
      </p:sp>
      <p:sp>
        <p:nvSpPr>
          <p:cNvPr id="6148" name="Rectangle 6"/>
          <p:cNvSpPr>
            <a:spLocks noChangeArrowheads="1"/>
          </p:cNvSpPr>
          <p:nvPr/>
        </p:nvSpPr>
        <p:spPr bwMode="auto">
          <a:xfrm>
            <a:off x="304800" y="738188"/>
            <a:ext cx="2176463" cy="952500"/>
          </a:xfrm>
          <a:prstGeom prst="rect">
            <a:avLst/>
          </a:prstGeom>
          <a:solidFill>
            <a:srgbClr val="5E5145"/>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nchorCtr="1"/>
          <a:lstStyle>
            <a:lvl1pPr marL="174625" indent="-174625">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Font typeface="Wingdings" panose="05000000000000000000" pitchFamily="2" charset="2"/>
              <a:buNone/>
            </a:pPr>
            <a:r>
              <a:rPr lang="en-US" altLang="en-US" sz="1600" dirty="0">
                <a:solidFill>
                  <a:srgbClr val="FFFFFF"/>
                </a:solidFill>
              </a:rPr>
              <a:t>U.S. </a:t>
            </a:r>
            <a:r>
              <a:rPr lang="en-US" altLang="en-US" sz="1600" dirty="0" smtClean="0">
                <a:solidFill>
                  <a:srgbClr val="FFFFFF"/>
                </a:solidFill>
              </a:rPr>
              <a:t>Outlook</a:t>
            </a:r>
            <a:endParaRPr lang="en-US" altLang="en-US" sz="1600" dirty="0">
              <a:solidFill>
                <a:srgbClr val="FFFFFF"/>
              </a:solidFill>
            </a:endParaRPr>
          </a:p>
        </p:txBody>
      </p:sp>
      <p:sp>
        <p:nvSpPr>
          <p:cNvPr id="6152" name="Rectangle 6"/>
          <p:cNvSpPr>
            <a:spLocks noChangeArrowheads="1"/>
          </p:cNvSpPr>
          <p:nvPr/>
        </p:nvSpPr>
        <p:spPr bwMode="auto">
          <a:xfrm>
            <a:off x="285750" y="1801813"/>
            <a:ext cx="2206625" cy="952500"/>
          </a:xfrm>
          <a:prstGeom prst="rect">
            <a:avLst/>
          </a:prstGeom>
          <a:solidFill>
            <a:srgbClr val="5E5145"/>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nchorCtr="1"/>
          <a:lstStyle>
            <a:lvl1pPr marL="174625" indent="-174625">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None/>
            </a:pPr>
            <a:r>
              <a:rPr lang="en-US" altLang="en-US" sz="1600" dirty="0" smtClean="0">
                <a:solidFill>
                  <a:srgbClr val="FFFFFF"/>
                </a:solidFill>
              </a:rPr>
              <a:t>Composition of Growth</a:t>
            </a:r>
            <a:endParaRPr lang="en-US" altLang="en-US" sz="1600" dirty="0">
              <a:solidFill>
                <a:srgbClr val="FFFFFF"/>
              </a:solidFill>
            </a:endParaRPr>
          </a:p>
        </p:txBody>
      </p:sp>
      <p:sp>
        <p:nvSpPr>
          <p:cNvPr id="6153" name="Rectangle 7"/>
          <p:cNvSpPr>
            <a:spLocks noChangeArrowheads="1"/>
          </p:cNvSpPr>
          <p:nvPr/>
        </p:nvSpPr>
        <p:spPr bwMode="auto">
          <a:xfrm>
            <a:off x="2608264" y="1789143"/>
            <a:ext cx="6279704"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r>
              <a:rPr lang="en-US" altLang="en-US" sz="1600" dirty="0" smtClean="0">
                <a:solidFill>
                  <a:srgbClr val="5E5145"/>
                </a:solidFill>
              </a:rPr>
              <a:t>Slow global growth and trade uncertainty </a:t>
            </a:r>
            <a:r>
              <a:rPr lang="en-US" altLang="en-US" sz="1600" dirty="0" smtClean="0">
                <a:solidFill>
                  <a:srgbClr val="5E5145"/>
                </a:solidFill>
              </a:rPr>
              <a:t>is weighing </a:t>
            </a:r>
            <a:r>
              <a:rPr lang="en-US" altLang="en-US" sz="1600" dirty="0" smtClean="0">
                <a:solidFill>
                  <a:srgbClr val="5E5145"/>
                </a:solidFill>
              </a:rPr>
              <a:t>on capital investment while fiscal stimulus fades </a:t>
            </a:r>
          </a:p>
          <a:p>
            <a:pPr eaLnBrk="1" hangingPunct="1">
              <a:buClr>
                <a:srgbClr val="5E5145"/>
              </a:buClr>
            </a:pPr>
            <a:r>
              <a:rPr lang="en-US" altLang="en-US" sz="1600" dirty="0" smtClean="0">
                <a:solidFill>
                  <a:srgbClr val="5E5145"/>
                </a:solidFill>
              </a:rPr>
              <a:t>Consumer spending should moderate, but finances generally healthy and housing activity is perking up </a:t>
            </a:r>
            <a:endParaRPr lang="en-US" altLang="en-US" sz="1600" dirty="0">
              <a:solidFill>
                <a:srgbClr val="5E5145"/>
              </a:solidFill>
            </a:endParaRPr>
          </a:p>
        </p:txBody>
      </p:sp>
      <p:sp>
        <p:nvSpPr>
          <p:cNvPr id="6155" name="Rectangle 6"/>
          <p:cNvSpPr>
            <a:spLocks noChangeArrowheads="1"/>
          </p:cNvSpPr>
          <p:nvPr/>
        </p:nvSpPr>
        <p:spPr bwMode="auto">
          <a:xfrm>
            <a:off x="274638" y="3975100"/>
            <a:ext cx="2206625" cy="952500"/>
          </a:xfrm>
          <a:prstGeom prst="rect">
            <a:avLst/>
          </a:prstGeom>
          <a:solidFill>
            <a:srgbClr val="5E5145"/>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nchorCtr="1"/>
          <a:lstStyle>
            <a:lvl1pPr marL="174625" indent="-174625">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None/>
            </a:pPr>
            <a:r>
              <a:rPr lang="en-US" altLang="en-US" sz="1600" dirty="0" smtClean="0">
                <a:solidFill>
                  <a:srgbClr val="FFFFFF"/>
                </a:solidFill>
              </a:rPr>
              <a:t>Financial Conditions &amp; the Fed</a:t>
            </a:r>
            <a:endParaRPr lang="en-US" altLang="en-US" sz="1600" dirty="0">
              <a:solidFill>
                <a:srgbClr val="FFFFFF"/>
              </a:solidFill>
            </a:endParaRPr>
          </a:p>
        </p:txBody>
      </p:sp>
      <p:sp>
        <p:nvSpPr>
          <p:cNvPr id="101384" name="Rectangle 7"/>
          <p:cNvSpPr>
            <a:spLocks noChangeArrowheads="1"/>
          </p:cNvSpPr>
          <p:nvPr/>
        </p:nvSpPr>
        <p:spPr bwMode="auto">
          <a:xfrm>
            <a:off x="2730500" y="2916238"/>
            <a:ext cx="6262688"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endParaRPr lang="en-US" altLang="en-US" sz="1600">
              <a:solidFill>
                <a:srgbClr val="5E5145"/>
              </a:solidFill>
            </a:endParaRPr>
          </a:p>
        </p:txBody>
      </p:sp>
      <p:sp>
        <p:nvSpPr>
          <p:cNvPr id="6158" name="Rectangle 6"/>
          <p:cNvSpPr>
            <a:spLocks noChangeArrowheads="1"/>
          </p:cNvSpPr>
          <p:nvPr/>
        </p:nvSpPr>
        <p:spPr bwMode="auto">
          <a:xfrm>
            <a:off x="274638" y="5041900"/>
            <a:ext cx="2206625" cy="952500"/>
          </a:xfrm>
          <a:prstGeom prst="rect">
            <a:avLst/>
          </a:prstGeom>
          <a:solidFill>
            <a:srgbClr val="5E5145"/>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nchorCtr="1"/>
          <a:lstStyle>
            <a:lvl1pPr marL="174625" indent="-174625">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Font typeface="Wingdings" panose="05000000000000000000" pitchFamily="2" charset="2"/>
              <a:buNone/>
            </a:pPr>
            <a:r>
              <a:rPr lang="en-US" altLang="en-US" sz="1600" dirty="0" smtClean="0">
                <a:solidFill>
                  <a:srgbClr val="FFFFFF"/>
                </a:solidFill>
              </a:rPr>
              <a:t>Risks to Watch</a:t>
            </a:r>
            <a:endParaRPr lang="en-US" altLang="en-US" sz="1600" dirty="0">
              <a:solidFill>
                <a:schemeClr val="bg1"/>
              </a:solidFill>
            </a:endParaRPr>
          </a:p>
        </p:txBody>
      </p:sp>
      <p:sp>
        <p:nvSpPr>
          <p:cNvPr id="6159" name="Rectangle 7"/>
          <p:cNvSpPr>
            <a:spLocks noChangeArrowheads="1"/>
          </p:cNvSpPr>
          <p:nvPr/>
        </p:nvSpPr>
        <p:spPr bwMode="auto">
          <a:xfrm>
            <a:off x="2596072" y="4981200"/>
            <a:ext cx="6384925" cy="10757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r>
              <a:rPr lang="en-US" altLang="en-US" sz="1600" dirty="0">
                <a:solidFill>
                  <a:srgbClr val="5E5145"/>
                </a:solidFill>
              </a:rPr>
              <a:t>Late-cycle signs are emerging, heightening the risk around a policy error (e.g., trade, fiscal, monetary)</a:t>
            </a:r>
          </a:p>
          <a:p>
            <a:pPr eaLnBrk="1" hangingPunct="1">
              <a:buClr>
                <a:srgbClr val="5E5145"/>
              </a:buClr>
            </a:pPr>
            <a:r>
              <a:rPr lang="en-US" altLang="en-US" sz="1600" dirty="0">
                <a:solidFill>
                  <a:srgbClr val="5E5145"/>
                </a:solidFill>
              </a:rPr>
              <a:t>While not an imminent risk, business and government debt is high and </a:t>
            </a:r>
            <a:r>
              <a:rPr lang="en-US" altLang="en-US" sz="1600" dirty="0" smtClean="0">
                <a:solidFill>
                  <a:srgbClr val="5E5145"/>
                </a:solidFill>
              </a:rPr>
              <a:t>is likely to </a:t>
            </a:r>
            <a:r>
              <a:rPr lang="en-US" altLang="en-US" sz="1600" dirty="0">
                <a:solidFill>
                  <a:srgbClr val="5E5145"/>
                </a:solidFill>
              </a:rPr>
              <a:t>exacerbate the next </a:t>
            </a:r>
            <a:r>
              <a:rPr lang="en-US" altLang="en-US" sz="1600" dirty="0" smtClean="0">
                <a:solidFill>
                  <a:srgbClr val="5E5145"/>
                </a:solidFill>
              </a:rPr>
              <a:t>downturn</a:t>
            </a:r>
            <a:endParaRPr lang="en-US" altLang="en-US" sz="1600" dirty="0">
              <a:solidFill>
                <a:srgbClr val="FF0000"/>
              </a:solidFill>
            </a:endParaRPr>
          </a:p>
        </p:txBody>
      </p:sp>
      <p:sp>
        <p:nvSpPr>
          <p:cNvPr id="6161" name="Rectangle 6"/>
          <p:cNvSpPr>
            <a:spLocks noChangeArrowheads="1"/>
          </p:cNvSpPr>
          <p:nvPr/>
        </p:nvSpPr>
        <p:spPr bwMode="auto">
          <a:xfrm>
            <a:off x="274638" y="2914650"/>
            <a:ext cx="2206625" cy="954088"/>
          </a:xfrm>
          <a:prstGeom prst="rect">
            <a:avLst/>
          </a:prstGeom>
          <a:solidFill>
            <a:srgbClr val="5E5145"/>
          </a:solidFill>
          <a:ln>
            <a:noFill/>
          </a:ln>
          <a:effectLst/>
          <a:extLst>
            <a:ext uri="{91240B29-F687-4F45-9708-019B960494DF}">
              <a14:hiddenLine xmlns:a14="http://schemas.microsoft.com/office/drawing/2010/main" w="9525">
                <a:solidFill>
                  <a:schemeClr va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nchorCtr="1"/>
          <a:lstStyle>
            <a:lvl1pPr marL="174625" indent="-174625">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None/>
            </a:pPr>
            <a:r>
              <a:rPr lang="en-US" altLang="en-US" sz="1600" dirty="0" smtClean="0">
                <a:solidFill>
                  <a:srgbClr val="FFFFFF"/>
                </a:solidFill>
              </a:rPr>
              <a:t>Labor Market &amp; Inflation</a:t>
            </a:r>
            <a:endParaRPr lang="en-US" altLang="en-US" sz="1600" dirty="0">
              <a:solidFill>
                <a:schemeClr val="bg1"/>
              </a:solidFill>
            </a:endParaRPr>
          </a:p>
        </p:txBody>
      </p:sp>
      <p:sp>
        <p:nvSpPr>
          <p:cNvPr id="6162" name="Rectangle 7"/>
          <p:cNvSpPr>
            <a:spLocks noChangeArrowheads="1"/>
          </p:cNvSpPr>
          <p:nvPr/>
        </p:nvSpPr>
        <p:spPr bwMode="auto">
          <a:xfrm>
            <a:off x="2740025" y="5041900"/>
            <a:ext cx="6262688"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endParaRPr lang="en-US" altLang="en-US" sz="1600"/>
          </a:p>
        </p:txBody>
      </p:sp>
      <p:sp>
        <p:nvSpPr>
          <p:cNvPr id="20" name="Line 13"/>
          <p:cNvSpPr>
            <a:spLocks noChangeShapeType="1"/>
          </p:cNvSpPr>
          <p:nvPr/>
        </p:nvSpPr>
        <p:spPr bwMode="auto">
          <a:xfrm>
            <a:off x="2692400" y="1713069"/>
            <a:ext cx="5922963"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45720" anchor="b"/>
          <a:lstStyle/>
          <a:p>
            <a:endParaRPr lang="en-US"/>
          </a:p>
        </p:txBody>
      </p:sp>
      <p:sp>
        <p:nvSpPr>
          <p:cNvPr id="21" name="Line 13"/>
          <p:cNvSpPr>
            <a:spLocks noChangeShapeType="1"/>
          </p:cNvSpPr>
          <p:nvPr/>
        </p:nvSpPr>
        <p:spPr bwMode="auto">
          <a:xfrm>
            <a:off x="2673349" y="2855335"/>
            <a:ext cx="5961063"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45720" anchor="b"/>
          <a:lstStyle/>
          <a:p>
            <a:endParaRPr lang="en-US"/>
          </a:p>
        </p:txBody>
      </p:sp>
      <p:sp>
        <p:nvSpPr>
          <p:cNvPr id="22" name="Line 13"/>
          <p:cNvSpPr>
            <a:spLocks noChangeShapeType="1"/>
          </p:cNvSpPr>
          <p:nvPr/>
        </p:nvSpPr>
        <p:spPr bwMode="auto">
          <a:xfrm>
            <a:off x="2692400" y="3921125"/>
            <a:ext cx="5961063"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45720" anchor="b"/>
          <a:lstStyle/>
          <a:p>
            <a:endParaRPr lang="en-US"/>
          </a:p>
        </p:txBody>
      </p:sp>
      <p:sp>
        <p:nvSpPr>
          <p:cNvPr id="23" name="Line 13"/>
          <p:cNvSpPr>
            <a:spLocks noChangeShapeType="1"/>
          </p:cNvSpPr>
          <p:nvPr/>
        </p:nvSpPr>
        <p:spPr bwMode="auto">
          <a:xfrm>
            <a:off x="2720975" y="4986338"/>
            <a:ext cx="5932488" cy="0"/>
          </a:xfrm>
          <a:prstGeom prst="line">
            <a:avLst/>
          </a:prstGeom>
          <a:noFill/>
          <a:ln w="952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45720" anchor="b"/>
          <a:lstStyle/>
          <a:p>
            <a:endParaRPr lang="en-US"/>
          </a:p>
        </p:txBody>
      </p:sp>
      <p:sp>
        <p:nvSpPr>
          <p:cNvPr id="18" name="Rectangle 7"/>
          <p:cNvSpPr>
            <a:spLocks noChangeArrowheads="1"/>
          </p:cNvSpPr>
          <p:nvPr/>
        </p:nvSpPr>
        <p:spPr bwMode="auto">
          <a:xfrm>
            <a:off x="2608263" y="699746"/>
            <a:ext cx="6367487"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r>
              <a:rPr lang="en-US" altLang="en-US" sz="1600" dirty="0">
                <a:solidFill>
                  <a:srgbClr val="5E5145"/>
                </a:solidFill>
              </a:rPr>
              <a:t>The late stage of the cycle and lower run rate of U.S. growth leaves the economy more vulnerable to a shock</a:t>
            </a:r>
          </a:p>
          <a:p>
            <a:pPr eaLnBrk="1" hangingPunct="1">
              <a:buClr>
                <a:srgbClr val="5E5145"/>
              </a:buClr>
            </a:pPr>
            <a:r>
              <a:rPr lang="en-US" altLang="en-US" sz="1600" dirty="0">
                <a:solidFill>
                  <a:srgbClr val="5E5145"/>
                </a:solidFill>
              </a:rPr>
              <a:t>GDP to slow to about 1.5% the next </a:t>
            </a:r>
            <a:r>
              <a:rPr lang="en-US" altLang="en-US" sz="1600" dirty="0" smtClean="0">
                <a:solidFill>
                  <a:srgbClr val="5E5145"/>
                </a:solidFill>
              </a:rPr>
              <a:t>couple of </a:t>
            </a:r>
            <a:r>
              <a:rPr lang="en-US" altLang="en-US" sz="1600" dirty="0">
                <a:solidFill>
                  <a:srgbClr val="5E5145"/>
                </a:solidFill>
              </a:rPr>
              <a:t>quarters, </a:t>
            </a:r>
            <a:r>
              <a:rPr lang="en-US" altLang="en-US" sz="1600" dirty="0" smtClean="0">
                <a:solidFill>
                  <a:srgbClr val="5E5145"/>
                </a:solidFill>
              </a:rPr>
              <a:t/>
            </a:r>
            <a:br>
              <a:rPr lang="en-US" altLang="en-US" sz="1600" dirty="0" smtClean="0">
                <a:solidFill>
                  <a:srgbClr val="5E5145"/>
                </a:solidFill>
              </a:rPr>
            </a:br>
            <a:r>
              <a:rPr lang="en-US" altLang="en-US" sz="1600" dirty="0" smtClean="0">
                <a:solidFill>
                  <a:srgbClr val="5E5145"/>
                </a:solidFill>
              </a:rPr>
              <a:t>but a recession </a:t>
            </a:r>
            <a:r>
              <a:rPr lang="en-US" altLang="en-US" sz="1600" dirty="0">
                <a:solidFill>
                  <a:srgbClr val="5E5145"/>
                </a:solidFill>
              </a:rPr>
              <a:t>should be avoided</a:t>
            </a:r>
          </a:p>
        </p:txBody>
      </p:sp>
      <p:sp>
        <p:nvSpPr>
          <p:cNvPr id="19" name="Rectangle 7"/>
          <p:cNvSpPr>
            <a:spLocks noChangeArrowheads="1"/>
          </p:cNvSpPr>
          <p:nvPr/>
        </p:nvSpPr>
        <p:spPr bwMode="auto">
          <a:xfrm>
            <a:off x="2609850" y="2914650"/>
            <a:ext cx="6278118"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r>
              <a:rPr lang="en-US" altLang="en-US" sz="1600" dirty="0" smtClean="0">
                <a:solidFill>
                  <a:srgbClr val="5E5145"/>
                </a:solidFill>
              </a:rPr>
              <a:t>The labor market is tight and wages have </a:t>
            </a:r>
            <a:r>
              <a:rPr lang="en-US" altLang="en-US" sz="1600" dirty="0" smtClean="0">
                <a:solidFill>
                  <a:srgbClr val="5E5145"/>
                </a:solidFill>
              </a:rPr>
              <a:t>strengthened, </a:t>
            </a:r>
            <a:r>
              <a:rPr lang="en-US" altLang="en-US" sz="1600" dirty="0" smtClean="0">
                <a:solidFill>
                  <a:srgbClr val="5E5145"/>
                </a:solidFill>
              </a:rPr>
              <a:t>but hiring plans signal cooler job growth</a:t>
            </a:r>
          </a:p>
          <a:p>
            <a:pPr eaLnBrk="1" hangingPunct="1">
              <a:buClr>
                <a:srgbClr val="5E5145"/>
              </a:buClr>
            </a:pPr>
            <a:r>
              <a:rPr lang="en-US" altLang="en-US" sz="1600" dirty="0" smtClean="0">
                <a:solidFill>
                  <a:srgbClr val="5E5145"/>
                </a:solidFill>
              </a:rPr>
              <a:t>Helped by tariffs and higher labor costs, inflation is moving back to 2%, but is unlikely to break much higher</a:t>
            </a:r>
          </a:p>
        </p:txBody>
      </p:sp>
      <p:sp>
        <p:nvSpPr>
          <p:cNvPr id="24" name="Rectangle 7"/>
          <p:cNvSpPr>
            <a:spLocks noChangeArrowheads="1"/>
          </p:cNvSpPr>
          <p:nvPr/>
        </p:nvSpPr>
        <p:spPr bwMode="auto">
          <a:xfrm>
            <a:off x="2617788" y="3975100"/>
            <a:ext cx="6526212"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endParaRPr lang="en-US" altLang="en-US" sz="1600" dirty="0">
              <a:solidFill>
                <a:srgbClr val="5E5145"/>
              </a:solidFill>
            </a:endParaRPr>
          </a:p>
        </p:txBody>
      </p:sp>
      <p:sp>
        <p:nvSpPr>
          <p:cNvPr id="25" name="Rectangle 7"/>
          <p:cNvSpPr>
            <a:spLocks noChangeArrowheads="1"/>
          </p:cNvSpPr>
          <p:nvPr/>
        </p:nvSpPr>
        <p:spPr bwMode="auto">
          <a:xfrm>
            <a:off x="2601320" y="3988765"/>
            <a:ext cx="6286648"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45714" rIns="91429" bIns="45714" anchor="ctr"/>
          <a:lstStyle>
            <a:lvl1pPr marL="228600" indent="-22860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buClr>
                <a:srgbClr val="5E5145"/>
              </a:buClr>
            </a:pPr>
            <a:r>
              <a:rPr lang="en-US" altLang="en-US" sz="1600" dirty="0" smtClean="0">
                <a:solidFill>
                  <a:srgbClr val="5E5145"/>
                </a:solidFill>
              </a:rPr>
              <a:t>Fed cuts have helped to ease financial </a:t>
            </a:r>
            <a:r>
              <a:rPr lang="en-US" altLang="en-US" sz="1600" dirty="0">
                <a:solidFill>
                  <a:srgbClr val="5E5145"/>
                </a:solidFill>
              </a:rPr>
              <a:t>conditions and </a:t>
            </a:r>
            <a:r>
              <a:rPr lang="en-US" altLang="en-US" sz="1600" dirty="0" smtClean="0">
                <a:solidFill>
                  <a:srgbClr val="5E5145"/>
                </a:solidFill>
              </a:rPr>
              <a:t>offset </a:t>
            </a:r>
            <a:r>
              <a:rPr lang="en-US" altLang="en-US" sz="1600" dirty="0">
                <a:solidFill>
                  <a:srgbClr val="5E5145"/>
                </a:solidFill>
              </a:rPr>
              <a:t>some of the headwinds from trade </a:t>
            </a:r>
            <a:r>
              <a:rPr lang="en-US" altLang="en-US" sz="1600" dirty="0" smtClean="0">
                <a:solidFill>
                  <a:srgbClr val="5E5145"/>
                </a:solidFill>
              </a:rPr>
              <a:t>policy</a:t>
            </a:r>
          </a:p>
          <a:p>
            <a:pPr eaLnBrk="1" hangingPunct="1">
              <a:buClr>
                <a:srgbClr val="5E5145"/>
              </a:buClr>
            </a:pPr>
            <a:r>
              <a:rPr lang="en-US" altLang="en-US" sz="1600" dirty="0" smtClean="0">
                <a:solidFill>
                  <a:srgbClr val="5E5145"/>
                </a:solidFill>
              </a:rPr>
              <a:t>More Fed easing to come if a “Phase I” trade deal does not include a delay of Dec. 15 tariffs</a:t>
            </a:r>
          </a:p>
        </p:txBody>
      </p:sp>
    </p:spTree>
    <p:extLst>
      <p:ext uri="{BB962C8B-B14F-4D97-AF65-F5344CB8AC3E}">
        <p14:creationId xmlns:p14="http://schemas.microsoft.com/office/powerpoint/2010/main" val="407440534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5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16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155"/>
                                        </p:tgtEl>
                                        <p:attrNameLst>
                                          <p:attrName>style.visibility</p:attrName>
                                        </p:attrNameLst>
                                      </p:cBhvr>
                                      <p:to>
                                        <p:strVal val="visible"/>
                                      </p:to>
                                    </p:set>
                                  </p:childTnLst>
                                </p:cTn>
                              </p:par>
                              <p:par>
                                <p:cTn id="31" presetID="1" presetClass="entr" presetSubtype="0" fill="hold" grpId="0" nodeType="withEffect" nodePh="1">
                                  <p:stCondLst>
                                    <p:cond delay="0"/>
                                  </p:stCondLst>
                                  <p:endCondLst>
                                    <p:cond evt="begin" delay="0">
                                      <p:tn val="31"/>
                                    </p:cond>
                                  </p:endCondLst>
                                  <p:childTnLst>
                                    <p:set>
                                      <p:cBhvr>
                                        <p:cTn id="32" dur="1" fill="hold">
                                          <p:stCondLst>
                                            <p:cond delay="0"/>
                                          </p:stCondLst>
                                        </p:cTn>
                                        <p:tgtEl>
                                          <p:spTgt spid="2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6158"/>
                                        </p:tgtEl>
                                        <p:attrNameLst>
                                          <p:attrName>style.visibility</p:attrName>
                                        </p:attrNameLst>
                                      </p:cBhvr>
                                      <p:to>
                                        <p:strVal val="visible"/>
                                      </p:to>
                                    </p:set>
                                  </p:childTnLst>
                                </p:cTn>
                              </p:par>
                              <p:par>
                                <p:cTn id="41" presetID="1" presetClass="entr" presetSubtype="0" fill="hold" grpId="0" nodeType="withEffect" nodePh="1">
                                  <p:stCondLst>
                                    <p:cond delay="0"/>
                                  </p:stCondLst>
                                  <p:endCondLst>
                                    <p:cond evt="begin" delay="0">
                                      <p:tn val="41"/>
                                    </p:cond>
                                  </p:endCondLst>
                                  <p:childTnLst>
                                    <p:set>
                                      <p:cBhvr>
                                        <p:cTn id="42" dur="1" fill="hold">
                                          <p:stCondLst>
                                            <p:cond delay="0"/>
                                          </p:stCondLst>
                                        </p:cTn>
                                        <p:tgtEl>
                                          <p:spTgt spid="6162"/>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1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animBg="1"/>
      <p:bldP spid="6152" grpId="0" animBg="1"/>
      <p:bldP spid="6153" grpId="0"/>
      <p:bldP spid="6155" grpId="0" animBg="1"/>
      <p:bldP spid="6158" grpId="0" animBg="1"/>
      <p:bldP spid="6159" grpId="0"/>
      <p:bldP spid="6161" grpId="0" animBg="1"/>
      <p:bldP spid="6162" grpId="0"/>
      <p:bldP spid="18" grpId="0"/>
      <p:bldP spid="19" grpId="0"/>
      <p:bldP spid="24" grpId="0"/>
      <p:bldP spid="2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Number Placeholder 2"/>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552F9506-B271-4A46-9A21-4C4EE62831C4}" type="slidenum">
              <a:rPr lang="en-US" altLang="en-US" sz="1000" smtClean="0">
                <a:solidFill>
                  <a:srgbClr val="A9B089"/>
                </a:solidFill>
                <a:latin typeface="Verdana" panose="020B0604030504040204" pitchFamily="34" charset="0"/>
              </a:rPr>
              <a:pPr>
                <a:spcBef>
                  <a:spcPct val="0"/>
                </a:spcBef>
                <a:buClrTx/>
                <a:buSzTx/>
                <a:buFontTx/>
                <a:buNone/>
              </a:pPr>
              <a:t>34</a:t>
            </a:fld>
            <a:endParaRPr lang="en-US" altLang="en-US" sz="1000" smtClean="0">
              <a:solidFill>
                <a:srgbClr val="A9B089"/>
              </a:solidFill>
              <a:latin typeface="Verdana" panose="020B0604030504040204" pitchFamily="34" charset="0"/>
            </a:endParaRPr>
          </a:p>
        </p:txBody>
      </p:sp>
      <p:sp>
        <p:nvSpPr>
          <p:cNvPr id="89091" name="Rectangle 2"/>
          <p:cNvSpPr>
            <a:spLocks noGrp="1" noChangeArrowheads="1"/>
          </p:cNvSpPr>
          <p:nvPr>
            <p:ph type="title"/>
          </p:nvPr>
        </p:nvSpPr>
        <p:spPr/>
        <p:txBody>
          <a:bodyPr/>
          <a:lstStyle/>
          <a:p>
            <a:pPr eaLnBrk="1" hangingPunct="1"/>
            <a:r>
              <a:rPr lang="en-US" altLang="en-US" smtClean="0"/>
              <a:t>U.S. Economic Forecast</a:t>
            </a:r>
          </a:p>
        </p:txBody>
      </p:sp>
      <p:pic>
        <p:nvPicPr>
          <p:cNvPr id="4" name="Picture 3"/>
          <p:cNvPicPr>
            <a:picLocks noChangeAspect="1"/>
          </p:cNvPicPr>
          <p:nvPr>
            <p:custDataLst>
              <p:tags r:id="rId1"/>
            </p:custDataLst>
          </p:nvPr>
        </p:nvPicPr>
        <p:blipFill>
          <a:blip r:embed="rId3"/>
          <a:stretch>
            <a:fillRect/>
          </a:stretch>
        </p:blipFill>
        <p:spPr>
          <a:xfrm>
            <a:off x="49213" y="1258887"/>
            <a:ext cx="8989492" cy="3478365"/>
          </a:xfrm>
          <a:prstGeom prst="rect">
            <a:avLst/>
          </a:prstGeom>
          <a:noFill/>
          <a:ln>
            <a:noFill/>
          </a:ln>
          <a:extLst>
            <a:ext uri="{909E8E84-426E-40DD-AFC4-6F175D3DCCD1}">
              <a14:hiddenFill xmlns:a14="http://schemas.microsoft.com/office/drawing/2010/main">
                <a:solidFill>
                  <a:srgbClr val="5E5145"/>
                </a:solidFill>
              </a14:hiddenFill>
            </a:ext>
          </a:extLst>
        </p:spPr>
      </p:pic>
      <p:sp>
        <p:nvSpPr>
          <p:cNvPr id="89093" name="Text Box 5"/>
          <p:cNvSpPr txBox="1">
            <a:spLocks noChangeArrowheads="1"/>
          </p:cNvSpPr>
          <p:nvPr/>
        </p:nvSpPr>
        <p:spPr bwMode="auto">
          <a:xfrm>
            <a:off x="228600" y="5943600"/>
            <a:ext cx="5341938"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a:ea typeface="MS PGothic" panose="020B0600070205080204" pitchFamily="34" charset="-128"/>
              </a:rPr>
              <a:t>Source: IHS Markit and Wells Fargo Securities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97782A74-6032-4CF0-8E84-56E6C289CEF4}"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35</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sp>
        <p:nvSpPr>
          <p:cNvPr id="98307" name="Rectangle 3"/>
          <p:cNvSpPr>
            <a:spLocks noGrp="1" noChangeArrowheads="1"/>
          </p:cNvSpPr>
          <p:nvPr>
            <p:ph type="title" idx="4294967295"/>
          </p:nvPr>
        </p:nvSpPr>
        <p:spPr/>
        <p:txBody>
          <a:bodyPr/>
          <a:lstStyle/>
          <a:p>
            <a:pPr eaLnBrk="1" hangingPunct="1"/>
            <a:r>
              <a:rPr lang="en-US" altLang="en-US" smtClean="0"/>
              <a:t>Global Forecast</a:t>
            </a:r>
          </a:p>
        </p:txBody>
      </p:sp>
      <p:pic>
        <p:nvPicPr>
          <p:cNvPr id="4" name="Picture 3"/>
          <p:cNvPicPr>
            <a:picLocks noChangeAspect="1"/>
          </p:cNvPicPr>
          <p:nvPr>
            <p:custDataLst>
              <p:tags r:id="rId1"/>
            </p:custDataLst>
          </p:nvPr>
        </p:nvPicPr>
        <p:blipFill>
          <a:blip r:embed="rId3"/>
          <a:stretch>
            <a:fillRect/>
          </a:stretch>
        </p:blipFill>
        <p:spPr>
          <a:xfrm>
            <a:off x="1019462" y="1632558"/>
            <a:ext cx="7095550" cy="3070481"/>
          </a:xfrm>
          <a:prstGeom prst="rect">
            <a:avLst/>
          </a:prstGeom>
          <a:noFill/>
          <a:ln>
            <a:noFill/>
          </a:ln>
          <a:extLst>
            <a:ext uri="{909E8E84-426E-40DD-AFC4-6F175D3DCCD1}">
              <a14:hiddenFill xmlns:a14="http://schemas.microsoft.com/office/drawing/2010/main">
                <a:solidFill>
                  <a:srgbClr val="5E5145"/>
                </a:solidFill>
              </a14:hiddenFill>
            </a:ext>
          </a:extLst>
        </p:spPr>
      </p:pic>
      <p:sp>
        <p:nvSpPr>
          <p:cNvPr id="98309" name="Text Box 5"/>
          <p:cNvSpPr txBox="1">
            <a:spLocks noChangeArrowheads="1"/>
          </p:cNvSpPr>
          <p:nvPr/>
        </p:nvSpPr>
        <p:spPr bwMode="auto">
          <a:xfrm>
            <a:off x="276043" y="5958250"/>
            <a:ext cx="537845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International Monetary Fund and Wells Fargo Securities</a:t>
            </a:r>
          </a:p>
        </p:txBody>
      </p:sp>
    </p:spTree>
    <p:extLst>
      <p:ext uri="{BB962C8B-B14F-4D97-AF65-F5344CB8AC3E}">
        <p14:creationId xmlns:p14="http://schemas.microsoft.com/office/powerpoint/2010/main" val="25637840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6"/>
          <p:cNvSpPr>
            <a:spLocks noGrp="1"/>
          </p:cNvSpPr>
          <p:nvPr>
            <p:ph type="title" idx="4294967295"/>
          </p:nvPr>
        </p:nvSpPr>
        <p:spPr/>
        <p:txBody>
          <a:bodyPr/>
          <a:lstStyle/>
          <a:p>
            <a:pPr eaLnBrk="1" hangingPunct="1"/>
            <a:r>
              <a:rPr lang="en-US" altLang="en-US" dirty="0" smtClean="0"/>
              <a:t>Wells Fargo Securities Economics Group</a:t>
            </a:r>
          </a:p>
        </p:txBody>
      </p:sp>
      <p:sp>
        <p:nvSpPr>
          <p:cNvPr id="4099" name="Slide Number Placeholder 1"/>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Tx/>
              <a:buNone/>
            </a:pPr>
            <a:fld id="{2C7ADE16-CE6E-4C4A-A24A-0BB2B7D2E24E}"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Tx/>
                <a:buNone/>
              </a:pPr>
              <a:t>36</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sp>
        <p:nvSpPr>
          <p:cNvPr id="4100" name="Rectangle 70"/>
          <p:cNvSpPr>
            <a:spLocks noChangeArrowheads="1"/>
          </p:cNvSpPr>
          <p:nvPr/>
        </p:nvSpPr>
        <p:spPr bwMode="auto">
          <a:xfrm>
            <a:off x="96838" y="1008063"/>
            <a:ext cx="4217987"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462" tIns="43231" rIns="86462" bIns="43231"/>
          <a:lstStyle>
            <a:lvl1pPr marL="212725" indent="-212725" defTabSz="865188">
              <a:spcBef>
                <a:spcPct val="20000"/>
              </a:spcBef>
              <a:buClr>
                <a:schemeClr val="tx1"/>
              </a:buClr>
              <a:buSzPct val="115000"/>
              <a:buFont typeface="Wingdings" panose="05000000000000000000" pitchFamily="2" charset="2"/>
              <a:buChar char="§"/>
              <a:tabLst>
                <a:tab pos="4164013" algn="r"/>
              </a:tabLst>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tabLst>
                <a:tab pos="4164013" algn="r"/>
              </a:tabLst>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9pPr>
          </a:lstStyle>
          <a:p>
            <a:pPr>
              <a:spcBef>
                <a:spcPts val="150"/>
              </a:spcBef>
              <a:spcAft>
                <a:spcPts val="150"/>
              </a:spcAft>
              <a:buClr>
                <a:srgbClr val="000000"/>
              </a:buClr>
              <a:buFont typeface="Wingdings" panose="05000000000000000000" pitchFamily="2" charset="2"/>
              <a:buNone/>
            </a:pPr>
            <a:r>
              <a:rPr lang="en-US" altLang="en-US" sz="900" b="0" dirty="0">
                <a:solidFill>
                  <a:srgbClr val="000000"/>
                </a:solidFill>
              </a:rPr>
              <a:t>Jay H. Bryson, </a:t>
            </a:r>
            <a:r>
              <a:rPr lang="en-US" altLang="en-US" sz="900" b="0" dirty="0" smtClean="0">
                <a:solidFill>
                  <a:srgbClr val="000000"/>
                </a:solidFill>
              </a:rPr>
              <a:t>Acting Chief Economist</a:t>
            </a:r>
            <a:r>
              <a:rPr lang="en-US" altLang="en-US" sz="900" b="0" dirty="0">
                <a:solidFill>
                  <a:srgbClr val="FFFFFF"/>
                </a:solidFill>
              </a:rPr>
              <a:t>	…</a:t>
            </a:r>
            <a:r>
              <a:rPr lang="en-US" altLang="en-US" sz="900" b="0" dirty="0">
                <a:solidFill>
                  <a:srgbClr val="000000"/>
                </a:solidFill>
                <a:hlinkClick r:id="rId3"/>
              </a:rPr>
              <a:t>jay.bryson@wellsfargo.com</a:t>
            </a: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r>
              <a:rPr lang="en-US" altLang="en-US" sz="900" b="0" dirty="0">
                <a:solidFill>
                  <a:srgbClr val="000000"/>
                </a:solidFill>
              </a:rPr>
              <a:t>Mark Vitner, Senior Economist	</a:t>
            </a:r>
            <a:r>
              <a:rPr lang="en-US" altLang="en-US" sz="900" b="0" dirty="0">
                <a:solidFill>
                  <a:srgbClr val="000000"/>
                </a:solidFill>
                <a:hlinkClick r:id="rId4"/>
              </a:rPr>
              <a:t>mark.vitner@wellsfargo.com</a:t>
            </a:r>
            <a:endParaRPr lang="en-US" altLang="en-US" sz="900" b="0" dirty="0">
              <a:solidFill>
                <a:srgbClr val="000000"/>
              </a:solidFill>
            </a:endParaRPr>
          </a:p>
          <a:p>
            <a:pPr>
              <a:spcBef>
                <a:spcPts val="150"/>
              </a:spcBef>
              <a:spcAft>
                <a:spcPts val="150"/>
              </a:spcAft>
              <a:buClr>
                <a:srgbClr val="000000"/>
              </a:buClr>
              <a:buFontTx/>
              <a:buNone/>
            </a:pPr>
            <a:r>
              <a:rPr lang="en-US" altLang="en-US" sz="900" b="0" dirty="0">
                <a:solidFill>
                  <a:srgbClr val="000000"/>
                </a:solidFill>
              </a:rPr>
              <a:t>Sam Bullard, Senior Economist	</a:t>
            </a:r>
            <a:r>
              <a:rPr lang="en-US" altLang="en-US" sz="900" b="0" dirty="0">
                <a:solidFill>
                  <a:srgbClr val="000000"/>
                </a:solidFill>
                <a:hlinkClick r:id="rId5"/>
              </a:rPr>
              <a:t>sam.bullard@wellsfargo.com</a:t>
            </a: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r>
              <a:rPr lang="en-US" altLang="en-US" sz="900" b="0" dirty="0">
                <a:solidFill>
                  <a:srgbClr val="000000"/>
                </a:solidFill>
              </a:rPr>
              <a:t>Nick Bennenbroek, Macro Strategist	</a:t>
            </a:r>
            <a:r>
              <a:rPr lang="en-US" altLang="en-US" sz="900" b="0" dirty="0">
                <a:solidFill>
                  <a:srgbClr val="000000"/>
                </a:solidFill>
                <a:hlinkClick r:id="rId6"/>
              </a:rPr>
              <a:t>nicholas.bennenbroek@wellsfargo.com</a:t>
            </a:r>
            <a:endParaRPr lang="en-US" altLang="en-US" sz="900" b="0" dirty="0">
              <a:solidFill>
                <a:srgbClr val="000000"/>
              </a:solidFill>
            </a:endParaRPr>
          </a:p>
          <a:p>
            <a:pPr>
              <a:spcBef>
                <a:spcPts val="150"/>
              </a:spcBef>
              <a:spcAft>
                <a:spcPts val="150"/>
              </a:spcAft>
              <a:buClr>
                <a:srgbClr val="000000"/>
              </a:buClr>
              <a:buNone/>
            </a:pPr>
            <a:r>
              <a:rPr lang="en-US" altLang="en-US" sz="900" b="0" dirty="0">
                <a:solidFill>
                  <a:srgbClr val="000000"/>
                </a:solidFill>
              </a:rPr>
              <a:t>Tim Quinlan, Senior Economist	</a:t>
            </a:r>
            <a:r>
              <a:rPr lang="en-US" altLang="en-US" sz="900" b="0" dirty="0">
                <a:solidFill>
                  <a:srgbClr val="000000"/>
                </a:solidFill>
                <a:hlinkClick r:id="rId7"/>
              </a:rPr>
              <a:t>tim.quinlan@wellsfargo.com</a:t>
            </a: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r>
              <a:rPr lang="en-US" altLang="en-US" sz="900" b="0" dirty="0" smtClean="0">
                <a:solidFill>
                  <a:srgbClr val="000000"/>
                </a:solidFill>
              </a:rPr>
              <a:t>Azhar </a:t>
            </a:r>
            <a:r>
              <a:rPr lang="en-US" altLang="en-US" sz="900" b="0" dirty="0">
                <a:solidFill>
                  <a:srgbClr val="000000"/>
                </a:solidFill>
              </a:rPr>
              <a:t>Iqbal, Econometrician	</a:t>
            </a:r>
            <a:r>
              <a:rPr lang="en-US" altLang="en-US" sz="900" b="0" dirty="0">
                <a:solidFill>
                  <a:srgbClr val="000000"/>
                </a:solidFill>
                <a:hlinkClick r:id="rId8"/>
              </a:rPr>
              <a:t>azhar.iqbal@wellsfargo.com</a:t>
            </a:r>
            <a:r>
              <a:rPr lang="en-US" altLang="en-US" sz="900" b="0" dirty="0">
                <a:solidFill>
                  <a:srgbClr val="000000"/>
                </a:solidFill>
              </a:rPr>
              <a:t> </a:t>
            </a:r>
          </a:p>
          <a:p>
            <a:pPr>
              <a:spcBef>
                <a:spcPts val="150"/>
              </a:spcBef>
              <a:spcAft>
                <a:spcPts val="150"/>
              </a:spcAft>
              <a:buClr>
                <a:srgbClr val="000000"/>
              </a:buClr>
              <a:buFont typeface="Wingdings" panose="05000000000000000000" pitchFamily="2" charset="2"/>
              <a:buNone/>
            </a:pPr>
            <a:r>
              <a:rPr lang="en-US" altLang="en-US" sz="900" b="0" dirty="0" smtClean="0">
                <a:solidFill>
                  <a:srgbClr val="000000"/>
                </a:solidFill>
              </a:rPr>
              <a:t>Sarah </a:t>
            </a:r>
            <a:r>
              <a:rPr lang="en-US" altLang="en-US" sz="900" b="0" dirty="0">
                <a:solidFill>
                  <a:srgbClr val="000000"/>
                </a:solidFill>
              </a:rPr>
              <a:t>House, Senior Economist	</a:t>
            </a:r>
            <a:r>
              <a:rPr lang="en-US" altLang="en-US" sz="900" b="0" dirty="0">
                <a:solidFill>
                  <a:srgbClr val="000000"/>
                </a:solidFill>
                <a:hlinkClick r:id="rId9"/>
              </a:rPr>
              <a:t>sarah.house@wellsfargo.com</a:t>
            </a:r>
            <a:endParaRPr lang="en-US" altLang="en-US" sz="900" b="0" dirty="0">
              <a:solidFill>
                <a:srgbClr val="000000"/>
              </a:solidFill>
            </a:endParaRPr>
          </a:p>
          <a:p>
            <a:pPr algn="just">
              <a:spcBef>
                <a:spcPts val="200"/>
              </a:spcBef>
              <a:spcAft>
                <a:spcPts val="200"/>
              </a:spcAft>
              <a:buClr>
                <a:srgbClr val="000000"/>
              </a:buClr>
              <a:buFont typeface="Wingdings" panose="05000000000000000000" pitchFamily="2" charset="2"/>
              <a:buNone/>
            </a:pPr>
            <a:r>
              <a:rPr lang="en-US" altLang="en-US" sz="900" b="0" dirty="0">
                <a:solidFill>
                  <a:srgbClr val="000000"/>
                </a:solidFill>
              </a:rPr>
              <a:t>Charlie Dougherty, Economist	</a:t>
            </a:r>
            <a:r>
              <a:rPr lang="en-US" altLang="en-US" sz="900" b="0" dirty="0">
                <a:solidFill>
                  <a:srgbClr val="000000"/>
                </a:solidFill>
                <a:hlinkClick r:id="rId10"/>
              </a:rPr>
              <a:t>charles.dougherty@wellsfargo.com</a:t>
            </a:r>
            <a:endParaRPr lang="en-US" altLang="en-US" sz="900" b="0" dirty="0">
              <a:solidFill>
                <a:srgbClr val="000000"/>
              </a:solidFill>
            </a:endParaRPr>
          </a:p>
          <a:p>
            <a:pPr algn="just">
              <a:spcBef>
                <a:spcPts val="200"/>
              </a:spcBef>
              <a:spcAft>
                <a:spcPts val="200"/>
              </a:spcAft>
              <a:buClr>
                <a:srgbClr val="000000"/>
              </a:buClr>
              <a:buFont typeface="Wingdings" panose="05000000000000000000" pitchFamily="2" charset="2"/>
              <a:buNone/>
            </a:pPr>
            <a:r>
              <a:rPr lang="en-US" altLang="en-US" sz="900" b="0" dirty="0">
                <a:solidFill>
                  <a:srgbClr val="000000"/>
                </a:solidFill>
              </a:rPr>
              <a:t>Erik Nelson, Macro Strategist	</a:t>
            </a:r>
            <a:r>
              <a:rPr lang="en-US" altLang="en-US" sz="900" b="0" dirty="0">
                <a:solidFill>
                  <a:srgbClr val="000000"/>
                </a:solidFill>
                <a:hlinkClick r:id="rId11"/>
              </a:rPr>
              <a:t>erik.f.nelson@wellsfargo.com</a:t>
            </a:r>
            <a:endParaRPr lang="en-US" altLang="en-US" sz="900" b="0" dirty="0">
              <a:solidFill>
                <a:srgbClr val="000000"/>
              </a:solidFill>
            </a:endParaRPr>
          </a:p>
          <a:p>
            <a:pPr algn="just">
              <a:spcBef>
                <a:spcPts val="200"/>
              </a:spcBef>
              <a:spcAft>
                <a:spcPts val="200"/>
              </a:spcAft>
              <a:buClr>
                <a:srgbClr val="000000"/>
              </a:buClr>
              <a:buFont typeface="Wingdings" panose="05000000000000000000" pitchFamily="2" charset="2"/>
              <a:buNone/>
            </a:pPr>
            <a:r>
              <a:rPr lang="en-US" altLang="en-US" sz="900" b="0" dirty="0">
                <a:solidFill>
                  <a:srgbClr val="000000"/>
                </a:solidFill>
              </a:rPr>
              <a:t>Michael Pugliese, Economist 	</a:t>
            </a:r>
            <a:r>
              <a:rPr lang="en-US" altLang="en-US" sz="900" b="0" dirty="0">
                <a:solidFill>
                  <a:srgbClr val="000000"/>
                </a:solidFill>
                <a:hlinkClick r:id="rId12"/>
              </a:rPr>
              <a:t>michael.d.pugliese@wellsfargo.com</a:t>
            </a:r>
            <a:endParaRPr lang="en-US" altLang="en-US" sz="900" b="0" dirty="0">
              <a:solidFill>
                <a:srgbClr val="000000"/>
              </a:solidFill>
            </a:endParaRPr>
          </a:p>
          <a:p>
            <a:pPr algn="just">
              <a:spcBef>
                <a:spcPts val="200"/>
              </a:spcBef>
              <a:spcAft>
                <a:spcPts val="200"/>
              </a:spcAft>
              <a:buClr>
                <a:srgbClr val="000000"/>
              </a:buClr>
              <a:buFont typeface="Wingdings" panose="05000000000000000000" pitchFamily="2" charset="2"/>
              <a:buNone/>
            </a:pPr>
            <a:r>
              <a:rPr lang="en-US" altLang="en-US" sz="900" b="0" dirty="0">
                <a:solidFill>
                  <a:srgbClr val="000000"/>
                </a:solidFill>
              </a:rPr>
              <a:t>Brendan McKenna, Macro Strategist	</a:t>
            </a:r>
            <a:r>
              <a:rPr lang="en-US" altLang="en-US" sz="900" b="0" dirty="0">
                <a:solidFill>
                  <a:srgbClr val="000000"/>
                </a:solidFill>
                <a:hlinkClick r:id="rId13"/>
              </a:rPr>
              <a:t>brendan.mckenna@wellsfargo.com</a:t>
            </a: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endParaRPr lang="en-US" altLang="en-US" sz="900" b="0" dirty="0">
              <a:solidFill>
                <a:srgbClr val="000000"/>
              </a:solidFill>
            </a:endParaRPr>
          </a:p>
          <a:p>
            <a:pPr>
              <a:spcBef>
                <a:spcPts val="150"/>
              </a:spcBef>
              <a:spcAft>
                <a:spcPts val="150"/>
              </a:spcAft>
              <a:buClr>
                <a:srgbClr val="000000"/>
              </a:buClr>
              <a:buFont typeface="Wingdings" panose="05000000000000000000" pitchFamily="2" charset="2"/>
              <a:buNone/>
            </a:pPr>
            <a:endParaRPr lang="en-US" altLang="en-US" sz="900" b="0" dirty="0">
              <a:solidFill>
                <a:srgbClr val="000000"/>
              </a:solidFill>
            </a:endParaRPr>
          </a:p>
        </p:txBody>
      </p:sp>
      <p:sp>
        <p:nvSpPr>
          <p:cNvPr id="4101" name="Text Box 71"/>
          <p:cNvSpPr txBox="1">
            <a:spLocks noChangeArrowheads="1"/>
          </p:cNvSpPr>
          <p:nvPr/>
        </p:nvSpPr>
        <p:spPr bwMode="auto">
          <a:xfrm>
            <a:off x="96838" y="649288"/>
            <a:ext cx="4217987" cy="276225"/>
          </a:xfrm>
          <a:prstGeom prst="rect">
            <a:avLst/>
          </a:prstGeom>
          <a:solidFill>
            <a:srgbClr val="5E514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43241" rIns="86483" bIns="43241" anchor="ctr"/>
          <a:lstStyle>
            <a:lvl1pPr marL="165100" indent="-6350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Font typeface="Wingdings" panose="05000000000000000000" pitchFamily="2" charset="2"/>
              <a:buNone/>
            </a:pPr>
            <a:r>
              <a:rPr lang="en-US" altLang="en-US" sz="1000">
                <a:solidFill>
                  <a:srgbClr val="FFFFFF"/>
                </a:solidFill>
              </a:rPr>
              <a:t>Economists &amp; Macro Strategists</a:t>
            </a:r>
          </a:p>
        </p:txBody>
      </p:sp>
      <p:sp>
        <p:nvSpPr>
          <p:cNvPr id="4102" name="Text Box 88"/>
          <p:cNvSpPr txBox="1">
            <a:spLocks noChangeArrowheads="1"/>
          </p:cNvSpPr>
          <p:nvPr/>
        </p:nvSpPr>
        <p:spPr bwMode="auto">
          <a:xfrm>
            <a:off x="4683125" y="646113"/>
            <a:ext cx="4217988" cy="276225"/>
          </a:xfrm>
          <a:prstGeom prst="rect">
            <a:avLst/>
          </a:prstGeom>
          <a:solidFill>
            <a:srgbClr val="5E514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43241" rIns="86483" bIns="43241" anchor="ctr"/>
          <a:lstStyle>
            <a:lvl1pPr marL="165100" indent="-6350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Font typeface="Wingdings" panose="05000000000000000000" pitchFamily="2" charset="2"/>
              <a:buNone/>
            </a:pPr>
            <a:r>
              <a:rPr lang="en-US" altLang="en-US" sz="1000">
                <a:solidFill>
                  <a:srgbClr val="FFFFFF"/>
                </a:solidFill>
              </a:rPr>
              <a:t>Economic Analysts</a:t>
            </a:r>
          </a:p>
        </p:txBody>
      </p:sp>
      <p:sp>
        <p:nvSpPr>
          <p:cNvPr id="4106" name="Rectangle 9"/>
          <p:cNvSpPr>
            <a:spLocks noChangeArrowheads="1"/>
          </p:cNvSpPr>
          <p:nvPr/>
        </p:nvSpPr>
        <p:spPr bwMode="ltGray">
          <a:xfrm>
            <a:off x="44450" y="3355975"/>
            <a:ext cx="9045575" cy="287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lgn="ctr">
                <a:solidFill>
                  <a:srgbClr val="000000"/>
                </a:solidFill>
                <a:miter lim="800000"/>
                <a:headEnd/>
                <a:tailEnd/>
              </a14:hiddenLine>
            </a:ext>
          </a:extLst>
        </p:spPr>
        <p:txBody>
          <a:bodyPr lIns="91432" tIns="45716" rIns="91432" bIns="45716" anchor="b">
            <a:spAutoFit/>
          </a:bodyPr>
          <a:lstStyle>
            <a:lvl1pPr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just">
              <a:spcAft>
                <a:spcPts val="200"/>
              </a:spcAft>
              <a:buFont typeface="Wingdings" panose="05000000000000000000" pitchFamily="2" charset="2"/>
              <a:buNone/>
              <a:defRPr/>
            </a:pPr>
            <a:r>
              <a:rPr lang="en-US" altLang="en-US" sz="850" b="0" dirty="0" smtClean="0"/>
              <a:t>Wells Fargo Securities Economics Group publications are produced by Wells Fargo Securities, LLC, a U.S. broker-dealer registered with the U.S. Securities and Exchange Commission, the Financial Industry Regulatory Authority, and the Securities Investor Protection Corp. Wells Fargo Securities, LLC, distributes these publications directly and through subsidiaries including, but not limited to, Wells Fargo &amp; Company, Wells Fargo Bank N.A., Wells Fargo Clearing Services, LLC, Wells Fargo Securities International Limited, Wells Fargo Securities Canada, Ltd., Wells Fargo Securities Asia Limited and Wells Fargo Securities (Japan) Co. Limited. Wells Fargo Securities, LLC. is registered with the Commodities Futures Trading Commission as a futures commission merchant and is a member in good standing of the National Futures Association. Wells Fargo Bank, N.A. is registered with the Commodities Futures Trading Commission as a swap dealer and is a member in good standing of the National Futures Association. Wells Fargo Securities, LLC. and Wells Fargo Bank, N.A. are generally engaged in the trading of futures and derivative products, any of which may be discussed within this publication. Wells Fargo Securities, LLC does not compensate its research analysts based on specific investment banking transactions. Wells Fargo Securities, LLC’s research analysts receive compensation that is based upon and impacted by the overall profitability and revenue of the firm which includes, but is not limited to investment banking revenue. The information and opinions herein are for general information use only. Wells Fargo Securities, LLC does not guarantee their accuracy or completeness, nor does Wells Fargo Securities, LLC assume any liability for any loss that may result from the reliance by any person upon any such information or opinions. Such information and opinions are subject to change without notice, are for general information only and are not intended as an offer or solicitation with respect to the purchase or sales of any security or as personalized investment advice. Wells Fargo Securities, LLC is a separate legal entity and distinct from affiliated banks and is a wholly owned subsidiary of Wells Fargo &amp; Company  © 2019 Wells Fargo Securities, LLC.</a:t>
            </a:r>
          </a:p>
          <a:p>
            <a:pPr algn="just">
              <a:spcAft>
                <a:spcPts val="200"/>
              </a:spcAft>
              <a:buFont typeface="Wingdings" panose="05000000000000000000" pitchFamily="2" charset="2"/>
              <a:buNone/>
              <a:defRPr/>
            </a:pPr>
            <a:r>
              <a:rPr lang="en-US" altLang="en-US" sz="850" dirty="0" smtClean="0"/>
              <a:t>Important Information for Non-U.S. Recipients</a:t>
            </a:r>
          </a:p>
          <a:p>
            <a:pPr algn="just">
              <a:buFont typeface="Wingdings" panose="05000000000000000000" pitchFamily="2" charset="2"/>
              <a:buNone/>
              <a:defRPr/>
            </a:pPr>
            <a:r>
              <a:rPr lang="en-US" altLang="en-US" sz="850" b="0" dirty="0" smtClean="0"/>
              <a:t>For recipients in the EEA, this report is distributed by Wells Fargo Securities International Limited ("WFSIL"). WFSIL is a U.K. incorporated investment firm authorized and regulated by the Financial Conduct Authority. For the purposes of Section 21 of the UK Financial Services and Markets Act 2000 (“the Act”), the content of this report has been approved by WFSIL, an authorized person under the Act. WFSIL does not deal with retail clients as defined in the Directive 2014/65/EU (“MiFID2”). The FCA rules made under the Financial Services and Markets Act 2000 for the protection of retail clients will therefore not apply, nor will the Financial Services Compensation Scheme be available. This report is not intended for, and should not be relied upon by, retail clients.</a:t>
            </a:r>
          </a:p>
          <a:p>
            <a:pPr algn="just" eaLnBrk="1" hangingPunct="1">
              <a:spcBef>
                <a:spcPct val="50000"/>
              </a:spcBef>
              <a:buClrTx/>
              <a:buSzTx/>
              <a:buFontTx/>
              <a:buNone/>
              <a:defRPr/>
            </a:pPr>
            <a:r>
              <a:rPr lang="en-US" altLang="en-US" sz="850" b="0" dirty="0" smtClean="0">
                <a:solidFill>
                  <a:srgbClr val="000000"/>
                </a:solidFill>
              </a:rPr>
              <a:t>SECURITIES: NOT FDIC-INSURED/NOT BANK-GUARANTEED/MAY LOSE VALUE</a:t>
            </a:r>
          </a:p>
        </p:txBody>
      </p:sp>
      <p:sp>
        <p:nvSpPr>
          <p:cNvPr id="3088" name="Rectangle 85"/>
          <p:cNvSpPr>
            <a:spLocks noChangeArrowheads="1"/>
          </p:cNvSpPr>
          <p:nvPr/>
        </p:nvSpPr>
        <p:spPr bwMode="auto">
          <a:xfrm>
            <a:off x="4683125" y="2115713"/>
            <a:ext cx="4264025"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462" tIns="43231" rIns="86462" bIns="43231"/>
          <a:lstStyle>
            <a:lvl1pPr marL="212725" indent="-212725" defTabSz="865188" eaLnBrk="0" hangingPunct="0">
              <a:spcBef>
                <a:spcPct val="20000"/>
              </a:spcBef>
              <a:buClr>
                <a:schemeClr val="tx1"/>
              </a:buClr>
              <a:buSzPct val="115000"/>
              <a:buFont typeface="Wingdings" pitchFamily="2" charset="2"/>
              <a:buChar char="§"/>
              <a:tabLst>
                <a:tab pos="4164013" algn="r"/>
              </a:tabLst>
              <a:defRPr sz="1200">
                <a:solidFill>
                  <a:schemeClr val="tx1"/>
                </a:solidFill>
                <a:latin typeface="Georgia" pitchFamily="18" charset="0"/>
              </a:defRPr>
            </a:lvl1pPr>
            <a:lvl2pPr marL="742950" indent="-285750" defTabSz="865188" eaLnBrk="0" hangingPunct="0">
              <a:spcBef>
                <a:spcPct val="20000"/>
              </a:spcBef>
              <a:buClr>
                <a:schemeClr val="tx1"/>
              </a:buClr>
              <a:buSzPct val="115000"/>
              <a:buFont typeface="Wingdings" pitchFamily="2" charset="2"/>
              <a:buChar char="§"/>
              <a:tabLst>
                <a:tab pos="4164013" algn="r"/>
              </a:tabLst>
              <a:defRPr sz="1200">
                <a:solidFill>
                  <a:schemeClr val="tx1"/>
                </a:solidFill>
                <a:latin typeface="Georgia" pitchFamily="18" charset="0"/>
              </a:defRPr>
            </a:lvl2pPr>
            <a:lvl3pPr marL="1143000" indent="-228600" defTabSz="865188" eaLnBrk="0" hangingPunct="0">
              <a:spcBef>
                <a:spcPct val="20000"/>
              </a:spcBef>
              <a:buClr>
                <a:schemeClr val="tx1"/>
              </a:buClr>
              <a:buSzPct val="115000"/>
              <a:buFont typeface="Wingdings" pitchFamily="2" charset="2"/>
              <a:buChar char="§"/>
              <a:tabLst>
                <a:tab pos="4164013" algn="r"/>
              </a:tabLst>
              <a:defRPr sz="1000">
                <a:solidFill>
                  <a:schemeClr val="tx1"/>
                </a:solidFill>
                <a:latin typeface="Georgia" pitchFamily="18" charset="0"/>
              </a:defRPr>
            </a:lvl3pPr>
            <a:lvl4pPr marL="1600200" indent="-228600" defTabSz="865188" eaLnBrk="0" hangingPunct="0">
              <a:spcBef>
                <a:spcPct val="20000"/>
              </a:spcBef>
              <a:buClr>
                <a:schemeClr val="tx1"/>
              </a:buClr>
              <a:buSzPct val="115000"/>
              <a:buFont typeface="Wingdings" pitchFamily="2" charset="2"/>
              <a:buChar char="§"/>
              <a:tabLst>
                <a:tab pos="4164013" algn="r"/>
              </a:tabLst>
              <a:defRPr sz="1000">
                <a:solidFill>
                  <a:schemeClr val="tx1"/>
                </a:solidFill>
                <a:latin typeface="Georgia" pitchFamily="18" charset="0"/>
              </a:defRPr>
            </a:lvl4pPr>
            <a:lvl5pPr marL="2057400" indent="-228600" defTabSz="865188" eaLnBrk="0" hangingPunct="0">
              <a:spcBef>
                <a:spcPct val="20000"/>
              </a:spcBef>
              <a:buClr>
                <a:schemeClr val="tx1"/>
              </a:buClr>
              <a:buSzPct val="115000"/>
              <a:buFont typeface="Wingdings" pitchFamily="2" charset="2"/>
              <a:buChar char="§"/>
              <a:tabLst>
                <a:tab pos="4164013" algn="r"/>
              </a:tabLst>
              <a:defRPr sz="1000">
                <a:solidFill>
                  <a:schemeClr val="tx1"/>
                </a:solidFill>
                <a:latin typeface="Georgia" pitchFamily="18" charset="0"/>
              </a:defRPr>
            </a:lvl5pPr>
            <a:lvl6pPr marL="2514600" indent="-228600" defTabSz="865188" eaLnBrk="0" fontAlgn="base" hangingPunct="0">
              <a:spcBef>
                <a:spcPct val="20000"/>
              </a:spcBef>
              <a:spcAft>
                <a:spcPct val="0"/>
              </a:spcAft>
              <a:buClr>
                <a:schemeClr val="tx1"/>
              </a:buClr>
              <a:buSzPct val="115000"/>
              <a:buFont typeface="Wingdings" pitchFamily="2" charset="2"/>
              <a:buChar char="§"/>
              <a:tabLst>
                <a:tab pos="4164013" algn="r"/>
              </a:tabLst>
              <a:defRPr sz="1000">
                <a:solidFill>
                  <a:schemeClr val="tx1"/>
                </a:solidFill>
                <a:latin typeface="Georgia" pitchFamily="18" charset="0"/>
              </a:defRPr>
            </a:lvl6pPr>
            <a:lvl7pPr marL="2971800" indent="-228600" defTabSz="865188" eaLnBrk="0" fontAlgn="base" hangingPunct="0">
              <a:spcBef>
                <a:spcPct val="20000"/>
              </a:spcBef>
              <a:spcAft>
                <a:spcPct val="0"/>
              </a:spcAft>
              <a:buClr>
                <a:schemeClr val="tx1"/>
              </a:buClr>
              <a:buSzPct val="115000"/>
              <a:buFont typeface="Wingdings" pitchFamily="2" charset="2"/>
              <a:buChar char="§"/>
              <a:tabLst>
                <a:tab pos="4164013" algn="r"/>
              </a:tabLst>
              <a:defRPr sz="1000">
                <a:solidFill>
                  <a:schemeClr val="tx1"/>
                </a:solidFill>
                <a:latin typeface="Georgia" pitchFamily="18" charset="0"/>
              </a:defRPr>
            </a:lvl7pPr>
            <a:lvl8pPr marL="3429000" indent="-228600" defTabSz="865188" eaLnBrk="0" fontAlgn="base" hangingPunct="0">
              <a:spcBef>
                <a:spcPct val="20000"/>
              </a:spcBef>
              <a:spcAft>
                <a:spcPct val="0"/>
              </a:spcAft>
              <a:buClr>
                <a:schemeClr val="tx1"/>
              </a:buClr>
              <a:buSzPct val="115000"/>
              <a:buFont typeface="Wingdings" pitchFamily="2" charset="2"/>
              <a:buChar char="§"/>
              <a:tabLst>
                <a:tab pos="4164013" algn="r"/>
              </a:tabLst>
              <a:defRPr sz="1000">
                <a:solidFill>
                  <a:schemeClr val="tx1"/>
                </a:solidFill>
                <a:latin typeface="Georgia" pitchFamily="18" charset="0"/>
              </a:defRPr>
            </a:lvl8pPr>
            <a:lvl9pPr marL="3886200" indent="-228600" defTabSz="865188" eaLnBrk="0" fontAlgn="base" hangingPunct="0">
              <a:spcBef>
                <a:spcPct val="20000"/>
              </a:spcBef>
              <a:spcAft>
                <a:spcPct val="0"/>
              </a:spcAft>
              <a:buClr>
                <a:schemeClr val="tx1"/>
              </a:buClr>
              <a:buSzPct val="115000"/>
              <a:buFont typeface="Wingdings" pitchFamily="2" charset="2"/>
              <a:buChar char="§"/>
              <a:tabLst>
                <a:tab pos="4164013" algn="r"/>
              </a:tabLst>
              <a:defRPr sz="1000">
                <a:solidFill>
                  <a:schemeClr val="tx1"/>
                </a:solidFill>
                <a:latin typeface="Georgia" pitchFamily="18" charset="0"/>
              </a:defRPr>
            </a:lvl9pPr>
          </a:lstStyle>
          <a:p>
            <a:pPr marL="274320" indent="-274320">
              <a:lnSpc>
                <a:spcPts val="1225"/>
              </a:lnSpc>
              <a:spcBef>
                <a:spcPts val="125"/>
              </a:spcBef>
              <a:spcAft>
                <a:spcPts val="175"/>
              </a:spcAft>
              <a:buClr>
                <a:srgbClr val="000000"/>
              </a:buClr>
              <a:buFont typeface="Wingdings" pitchFamily="2" charset="2"/>
              <a:buNone/>
              <a:tabLst>
                <a:tab pos="4114800" algn="r"/>
                <a:tab pos="4160520" algn="r"/>
              </a:tabLst>
              <a:defRPr/>
            </a:pPr>
            <a:r>
              <a:rPr lang="en-US" altLang="en-US" sz="900" b="0" dirty="0" smtClean="0">
                <a:solidFill>
                  <a:srgbClr val="000000"/>
                </a:solidFill>
              </a:rPr>
              <a:t>Coren Burton, Administrative Assistant	</a:t>
            </a:r>
            <a:r>
              <a:rPr lang="en-US" altLang="en-US" sz="900" b="0" dirty="0" smtClean="0">
                <a:solidFill>
                  <a:srgbClr val="000000"/>
                </a:solidFill>
                <a:hlinkClick r:id="rId14"/>
              </a:rPr>
              <a:t>coren.burton@wellsfargo.com</a:t>
            </a:r>
            <a:endParaRPr lang="en-US" altLang="en-US" sz="900" b="0" dirty="0" smtClean="0">
              <a:solidFill>
                <a:srgbClr val="000000"/>
              </a:solidFill>
            </a:endParaRPr>
          </a:p>
          <a:p>
            <a:pPr>
              <a:lnSpc>
                <a:spcPct val="150000"/>
              </a:lnSpc>
              <a:spcBef>
                <a:spcPts val="288"/>
              </a:spcBef>
              <a:spcAft>
                <a:spcPts val="288"/>
              </a:spcAft>
              <a:buClr>
                <a:srgbClr val="000000"/>
              </a:buClr>
              <a:buFont typeface="Wingdings" pitchFamily="2" charset="2"/>
              <a:buNone/>
              <a:defRPr/>
            </a:pPr>
            <a:endParaRPr lang="en-US" altLang="en-US" sz="900" b="0" dirty="0" smtClean="0">
              <a:solidFill>
                <a:srgbClr val="000000"/>
              </a:solidFill>
            </a:endParaRPr>
          </a:p>
          <a:p>
            <a:pPr>
              <a:spcBef>
                <a:spcPts val="288"/>
              </a:spcBef>
              <a:spcAft>
                <a:spcPts val="288"/>
              </a:spcAft>
              <a:buClr>
                <a:srgbClr val="000000"/>
              </a:buClr>
              <a:buFont typeface="Wingdings" pitchFamily="2" charset="2"/>
              <a:buNone/>
              <a:defRPr/>
            </a:pPr>
            <a:r>
              <a:rPr lang="en-US" altLang="en-US" sz="900" b="0" dirty="0" smtClean="0">
                <a:solidFill>
                  <a:srgbClr val="000000"/>
                </a:solidFill>
              </a:rPr>
              <a:t>	</a:t>
            </a:r>
          </a:p>
        </p:txBody>
      </p:sp>
      <p:sp>
        <p:nvSpPr>
          <p:cNvPr id="4105" name="TextBox 1"/>
          <p:cNvSpPr txBox="1">
            <a:spLocks noChangeArrowheads="1"/>
          </p:cNvSpPr>
          <p:nvPr/>
        </p:nvSpPr>
        <p:spPr bwMode="auto">
          <a:xfrm>
            <a:off x="4645025" y="969963"/>
            <a:ext cx="4287838" cy="1115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12725" indent="-212725" defTabSz="865188">
              <a:spcBef>
                <a:spcPct val="20000"/>
              </a:spcBef>
              <a:buClr>
                <a:schemeClr val="tx1"/>
              </a:buClr>
              <a:buSzPct val="115000"/>
              <a:buFont typeface="Wingdings" panose="05000000000000000000" pitchFamily="2" charset="2"/>
              <a:buChar char="§"/>
              <a:tabLst>
                <a:tab pos="4164013" algn="r"/>
              </a:tabLst>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tabLst>
                <a:tab pos="4164013" algn="r"/>
              </a:tabLst>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tabLst>
                <a:tab pos="4164013" algn="r"/>
              </a:tabLst>
              <a:defRPr sz="1000">
                <a:solidFill>
                  <a:schemeClr val="tx1"/>
                </a:solidFill>
                <a:latin typeface="Georgia" panose="02040502050405020303" pitchFamily="18" charset="0"/>
              </a:defRPr>
            </a:lvl9pPr>
          </a:lstStyle>
          <a:p>
            <a:pPr>
              <a:spcBef>
                <a:spcPts val="150"/>
              </a:spcBef>
              <a:spcAft>
                <a:spcPts val="100"/>
              </a:spcAft>
              <a:buClr>
                <a:srgbClr val="000000"/>
              </a:buClr>
              <a:buFontTx/>
              <a:buNone/>
            </a:pPr>
            <a:r>
              <a:rPr lang="en-US" altLang="en-US" sz="900" b="0" dirty="0">
                <a:solidFill>
                  <a:srgbClr val="000000"/>
                </a:solidFill>
              </a:rPr>
              <a:t>Shannon Seery, Economic Analyst	</a:t>
            </a:r>
            <a:r>
              <a:rPr lang="en-US" altLang="en-US" sz="900" b="0" dirty="0">
                <a:solidFill>
                  <a:srgbClr val="000000"/>
                </a:solidFill>
                <a:hlinkClick r:id="rId15"/>
              </a:rPr>
              <a:t>shannon.seery@wellsfargo.com</a:t>
            </a:r>
            <a:endParaRPr lang="en-US" altLang="en-US" sz="900" b="0" dirty="0">
              <a:solidFill>
                <a:srgbClr val="000000"/>
              </a:solidFill>
            </a:endParaRPr>
          </a:p>
          <a:p>
            <a:pPr>
              <a:spcBef>
                <a:spcPts val="150"/>
              </a:spcBef>
              <a:spcAft>
                <a:spcPts val="100"/>
              </a:spcAft>
              <a:buClr>
                <a:srgbClr val="000000"/>
              </a:buClr>
              <a:buFont typeface="Wingdings" panose="05000000000000000000" pitchFamily="2" charset="2"/>
              <a:buNone/>
            </a:pPr>
            <a:r>
              <a:rPr lang="en-US" altLang="en-US" sz="900" b="0" dirty="0">
                <a:solidFill>
                  <a:srgbClr val="000000"/>
                </a:solidFill>
              </a:rPr>
              <a:t>Matthew Honnold, Economic Analyst	</a:t>
            </a:r>
            <a:r>
              <a:rPr lang="en-US" altLang="en-US" sz="900" b="0" dirty="0" smtClean="0">
                <a:solidFill>
                  <a:srgbClr val="000000"/>
                </a:solidFill>
                <a:hlinkClick r:id="rId16"/>
              </a:rPr>
              <a:t>matthew.honnold@wellsfargo.com</a:t>
            </a:r>
            <a:endParaRPr lang="en-US" altLang="en-US" sz="900" b="0" dirty="0" smtClean="0">
              <a:solidFill>
                <a:srgbClr val="000000"/>
              </a:solidFill>
            </a:endParaRPr>
          </a:p>
          <a:p>
            <a:pPr>
              <a:spcBef>
                <a:spcPts val="150"/>
              </a:spcBef>
              <a:spcAft>
                <a:spcPts val="100"/>
              </a:spcAft>
              <a:buClr>
                <a:srgbClr val="000000"/>
              </a:buClr>
              <a:buNone/>
            </a:pPr>
            <a:r>
              <a:rPr lang="en-US" altLang="en-US" sz="900" b="0" dirty="0" smtClean="0">
                <a:solidFill>
                  <a:srgbClr val="000000"/>
                </a:solidFill>
              </a:rPr>
              <a:t>Jen Licis, </a:t>
            </a:r>
            <a:r>
              <a:rPr lang="en-US" altLang="en-US" sz="900" b="0" dirty="0">
                <a:solidFill>
                  <a:srgbClr val="000000"/>
                </a:solidFill>
              </a:rPr>
              <a:t>Economic Analyst	</a:t>
            </a:r>
            <a:r>
              <a:rPr lang="en-US" altLang="en-US" sz="900" b="0" dirty="0" smtClean="0">
                <a:solidFill>
                  <a:srgbClr val="000000"/>
                </a:solidFill>
                <a:hlinkClick r:id="rId17"/>
              </a:rPr>
              <a:t>jennifer.licis@wellsfargo.com</a:t>
            </a:r>
            <a:endParaRPr lang="en-US" altLang="en-US" sz="900" b="0" dirty="0" smtClean="0">
              <a:solidFill>
                <a:srgbClr val="000000"/>
              </a:solidFill>
            </a:endParaRPr>
          </a:p>
          <a:p>
            <a:pPr>
              <a:spcBef>
                <a:spcPts val="150"/>
              </a:spcBef>
              <a:spcAft>
                <a:spcPts val="100"/>
              </a:spcAft>
              <a:buClr>
                <a:srgbClr val="000000"/>
              </a:buClr>
              <a:buNone/>
            </a:pPr>
            <a:r>
              <a:rPr lang="en-US" altLang="en-US" sz="900" b="0" dirty="0" smtClean="0">
                <a:solidFill>
                  <a:srgbClr val="000000"/>
                </a:solidFill>
              </a:rPr>
              <a:t>Hop Mathews, </a:t>
            </a:r>
            <a:r>
              <a:rPr lang="en-US" altLang="en-US" sz="900" b="0" dirty="0">
                <a:solidFill>
                  <a:srgbClr val="000000"/>
                </a:solidFill>
              </a:rPr>
              <a:t>Economic Analyst	</a:t>
            </a:r>
            <a:r>
              <a:rPr lang="en-US" altLang="en-US" sz="900" b="0" dirty="0" smtClean="0">
                <a:solidFill>
                  <a:srgbClr val="000000"/>
                </a:solidFill>
                <a:hlinkClick r:id="rId18"/>
              </a:rPr>
              <a:t>hop.mathews@wellsfargo.com</a:t>
            </a:r>
            <a:endParaRPr lang="en-US" altLang="en-US" sz="900" b="0" dirty="0">
              <a:solidFill>
                <a:srgbClr val="000000"/>
              </a:solidFill>
            </a:endParaRPr>
          </a:p>
          <a:p>
            <a:pPr>
              <a:spcBef>
                <a:spcPts val="150"/>
              </a:spcBef>
              <a:spcAft>
                <a:spcPts val="100"/>
              </a:spcAft>
              <a:buClr>
                <a:srgbClr val="000000"/>
              </a:buClr>
              <a:buNone/>
            </a:pPr>
            <a:endParaRPr lang="en-US" altLang="en-US" sz="900" b="0" dirty="0">
              <a:solidFill>
                <a:srgbClr val="000000"/>
              </a:solidFill>
            </a:endParaRPr>
          </a:p>
          <a:p>
            <a:pPr>
              <a:spcBef>
                <a:spcPts val="150"/>
              </a:spcBef>
              <a:spcAft>
                <a:spcPts val="100"/>
              </a:spcAft>
              <a:buClr>
                <a:srgbClr val="000000"/>
              </a:buClr>
              <a:buFont typeface="Wingdings" panose="05000000000000000000" pitchFamily="2" charset="2"/>
              <a:buNone/>
            </a:pPr>
            <a:endParaRPr lang="en-US" altLang="en-US" sz="900" b="0" dirty="0">
              <a:solidFill>
                <a:srgbClr val="000000"/>
              </a:solidFill>
            </a:endParaRPr>
          </a:p>
        </p:txBody>
      </p:sp>
      <p:sp>
        <p:nvSpPr>
          <p:cNvPr id="2" name="Text Box 88"/>
          <p:cNvSpPr txBox="1">
            <a:spLocks noChangeArrowheads="1"/>
          </p:cNvSpPr>
          <p:nvPr/>
        </p:nvSpPr>
        <p:spPr bwMode="auto">
          <a:xfrm>
            <a:off x="4683125" y="1806472"/>
            <a:ext cx="4217988" cy="274637"/>
          </a:xfrm>
          <a:prstGeom prst="rect">
            <a:avLst/>
          </a:prstGeom>
          <a:solidFill>
            <a:srgbClr val="5E5145"/>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43241" rIns="86483" bIns="43241" anchor="ctr"/>
          <a:lstStyle>
            <a:lvl1pPr marL="165100" indent="-6350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6518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6518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6518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buClr>
                <a:srgbClr val="000000"/>
              </a:buClr>
              <a:buFont typeface="Wingdings" panose="05000000000000000000" pitchFamily="2" charset="2"/>
              <a:buNone/>
            </a:pPr>
            <a:r>
              <a:rPr lang="en-US" altLang="en-US" sz="1000" dirty="0">
                <a:solidFill>
                  <a:srgbClr val="FFFFFF"/>
                </a:solidFill>
              </a:rPr>
              <a:t>Administrative </a:t>
            </a:r>
            <a:r>
              <a:rPr lang="en-US" altLang="en-US" sz="1000" dirty="0" smtClean="0">
                <a:solidFill>
                  <a:srgbClr val="FFFFFF"/>
                </a:solidFill>
              </a:rPr>
              <a:t>Assistant</a:t>
            </a:r>
            <a:endParaRPr lang="en-US" altLang="en-US" sz="1000" dirty="0">
              <a:solidFill>
                <a:srgbClr val="FFFFFF"/>
              </a:solidFill>
            </a:endParaRPr>
          </a:p>
        </p:txBody>
      </p:sp>
    </p:spTree>
    <p:extLst>
      <p:ext uri="{BB962C8B-B14F-4D97-AF65-F5344CB8AC3E}">
        <p14:creationId xmlns:p14="http://schemas.microsoft.com/office/powerpoint/2010/main" val="3673683449"/>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1F7803A4-4376-46A1-94C8-104EED5AAB67}" type="slidenum">
              <a:rPr lang="en-US" altLang="en-US" sz="1000" smtClean="0">
                <a:solidFill>
                  <a:srgbClr val="A9B089"/>
                </a:solidFill>
                <a:latin typeface="Verdana" panose="020B0604030504040204" pitchFamily="34" charset="0"/>
              </a:rPr>
              <a:pPr>
                <a:spcBef>
                  <a:spcPct val="0"/>
                </a:spcBef>
                <a:buClrTx/>
                <a:buSzTx/>
                <a:buFontTx/>
                <a:buNone/>
              </a:pPr>
              <a:t>4</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62338" y="1029653"/>
            <a:ext cx="5537200" cy="4254121"/>
          </a:xfrm>
          <a:prstGeom prst="rect">
            <a:avLst/>
          </a:prstGeom>
          <a:noFill/>
          <a:ln>
            <a:noFill/>
          </a:ln>
        </p:spPr>
      </p:pic>
      <p:sp>
        <p:nvSpPr>
          <p:cNvPr id="44036" name="Rectangle 3"/>
          <p:cNvSpPr>
            <a:spLocks noGrp="1" noChangeArrowheads="1"/>
          </p:cNvSpPr>
          <p:nvPr>
            <p:ph type="title"/>
          </p:nvPr>
        </p:nvSpPr>
        <p:spPr/>
        <p:txBody>
          <a:bodyPr/>
          <a:lstStyle/>
          <a:p>
            <a:pPr eaLnBrk="1" hangingPunct="1"/>
            <a:r>
              <a:rPr lang="en-US" altLang="en-US" smtClean="0"/>
              <a:t>Government Investment</a:t>
            </a:r>
          </a:p>
        </p:txBody>
      </p:sp>
      <p:sp>
        <p:nvSpPr>
          <p:cNvPr id="44037" name="Text Box 18"/>
          <p:cNvSpPr txBox="1">
            <a:spLocks noChangeArrowheads="1"/>
          </p:cNvSpPr>
          <p:nvPr/>
        </p:nvSpPr>
        <p:spPr bwMode="auto">
          <a:xfrm>
            <a:off x="228600" y="685800"/>
            <a:ext cx="3109913"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anose="020B0600070205080204" pitchFamily="34" charset="-128"/>
              </a:rPr>
              <a:t>Government investment </a:t>
            </a:r>
            <a:r>
              <a:rPr lang="en-US" altLang="en-US" sz="1600" b="0" dirty="0" smtClean="0">
                <a:solidFill>
                  <a:srgbClr val="5E5145"/>
                </a:solidFill>
                <a:ea typeface="MS PGothic" panose="020B0600070205080204" pitchFamily="34" charset="-128"/>
              </a:rPr>
              <a:t>is still supporting growth, although not nearly to the extent of last year</a:t>
            </a:r>
            <a:endParaRPr lang="en-US" altLang="en-US" sz="1600" b="0" dirty="0">
              <a:solidFill>
                <a:srgbClr val="5E5145"/>
              </a:solidFill>
              <a:ea typeface="MS PGothic" panose="020B0600070205080204" pitchFamily="34" charset="-128"/>
            </a:endParaRPr>
          </a:p>
        </p:txBody>
      </p:sp>
      <p:sp>
        <p:nvSpPr>
          <p:cNvPr id="44038"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a:ea typeface="MS PGothic" panose="020B0600070205080204" pitchFamily="34" charset="-128"/>
              </a:rPr>
              <a:t>Source: U.S. Department of Commerce and Wells Fargo Securities</a:t>
            </a:r>
          </a:p>
        </p:txBody>
      </p:sp>
    </p:spTree>
    <p:extLst>
      <p:ext uri="{BB962C8B-B14F-4D97-AF65-F5344CB8AC3E}">
        <p14:creationId xmlns:p14="http://schemas.microsoft.com/office/powerpoint/2010/main" val="886277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D9E53670-2AE0-4208-84F3-F9D95FB5511A}" type="slidenum">
              <a:rPr lang="en-US" altLang="en-US" sz="1000" smtClean="0">
                <a:solidFill>
                  <a:srgbClr val="A9B089"/>
                </a:solidFill>
                <a:latin typeface="Verdana" panose="020B0604030504040204" pitchFamily="34" charset="0"/>
              </a:rPr>
              <a:pPr>
                <a:spcBef>
                  <a:spcPct val="0"/>
                </a:spcBef>
                <a:buClrTx/>
                <a:buSzTx/>
                <a:buFontTx/>
                <a:buNone/>
              </a:pPr>
              <a:t>5</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394257" y="1065472"/>
            <a:ext cx="5662142" cy="4350112"/>
          </a:xfrm>
          <a:prstGeom prst="rect">
            <a:avLst/>
          </a:prstGeom>
          <a:noFill/>
          <a:ln>
            <a:noFill/>
          </a:ln>
        </p:spPr>
      </p:pic>
      <p:sp>
        <p:nvSpPr>
          <p:cNvPr id="41988" name="Rectangle 3"/>
          <p:cNvSpPr>
            <a:spLocks noGrp="1" noChangeArrowheads="1"/>
          </p:cNvSpPr>
          <p:nvPr>
            <p:ph type="title"/>
          </p:nvPr>
        </p:nvSpPr>
        <p:spPr/>
        <p:txBody>
          <a:bodyPr/>
          <a:lstStyle/>
          <a:p>
            <a:pPr eaLnBrk="1" hangingPunct="1"/>
            <a:r>
              <a:rPr lang="en-US" altLang="en-US" dirty="0"/>
              <a:t>Trade War: </a:t>
            </a:r>
            <a:r>
              <a:rPr lang="en-US" altLang="en-US" dirty="0" smtClean="0"/>
              <a:t>Imports</a:t>
            </a:r>
          </a:p>
        </p:txBody>
      </p:sp>
      <p:sp>
        <p:nvSpPr>
          <p:cNvPr id="41989" name="Text Box 18"/>
          <p:cNvSpPr txBox="1">
            <a:spLocks noChangeArrowheads="1"/>
          </p:cNvSpPr>
          <p:nvPr/>
        </p:nvSpPr>
        <p:spPr bwMode="auto">
          <a:xfrm>
            <a:off x="228600" y="685800"/>
            <a:ext cx="3108325"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itchFamily="34" charset="-128"/>
              </a:rPr>
              <a:t>The trade war has </a:t>
            </a:r>
            <a:r>
              <a:rPr lang="en-US" altLang="en-US" sz="1600" b="0" dirty="0" smtClean="0">
                <a:solidFill>
                  <a:srgbClr val="5E5145"/>
                </a:solidFill>
                <a:ea typeface="MS PGothic" pitchFamily="34" charset="-128"/>
              </a:rPr>
              <a:t>escalated since the summer, but the direct costs of tariffs remain small relative to the size of the U.S. economy</a:t>
            </a:r>
            <a:endParaRPr lang="en-US" altLang="en-US" sz="1600" b="0" dirty="0">
              <a:solidFill>
                <a:srgbClr val="5E5145"/>
              </a:solidFill>
              <a:ea typeface="MS PGothic" pitchFamily="34" charset="-128"/>
            </a:endParaRPr>
          </a:p>
        </p:txBody>
      </p:sp>
      <p:sp>
        <p:nvSpPr>
          <p:cNvPr id="41990" name="Text Box 5"/>
          <p:cNvSpPr txBox="1">
            <a:spLocks noChangeArrowheads="1"/>
          </p:cNvSpPr>
          <p:nvPr/>
        </p:nvSpPr>
        <p:spPr bwMode="auto">
          <a:xfrm>
            <a:off x="3657600" y="5942469"/>
            <a:ext cx="5407338"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wrap="square"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smtClean="0">
                <a:ea typeface="MS PGothic" panose="020B0600070205080204" pitchFamily="34" charset="-128"/>
              </a:rPr>
              <a:t>Source: U.S</a:t>
            </a:r>
            <a:r>
              <a:rPr lang="en-US" altLang="en-US" sz="800" b="0" dirty="0">
                <a:ea typeface="MS PGothic" panose="020B0600070205080204" pitchFamily="34" charset="-128"/>
              </a:rPr>
              <a:t>. Department of </a:t>
            </a:r>
            <a:r>
              <a:rPr lang="en-US" altLang="en-US" sz="800" b="0" dirty="0" smtClean="0">
                <a:ea typeface="MS PGothic" panose="020B0600070205080204" pitchFamily="34" charset="-128"/>
              </a:rPr>
              <a:t>Commerce, </a:t>
            </a:r>
            <a:r>
              <a:rPr lang="en-US" altLang="en-US" sz="800" b="0" dirty="0">
                <a:solidFill>
                  <a:srgbClr val="000000"/>
                </a:solidFill>
                <a:ea typeface="MS PGothic" pitchFamily="34" charset="-128"/>
              </a:rPr>
              <a:t>Office of the United States Trade Representative</a:t>
            </a:r>
            <a:r>
              <a:rPr lang="en-US" altLang="en-US" sz="800" b="0" dirty="0" smtClean="0">
                <a:ea typeface="MS PGothic" panose="020B0600070205080204" pitchFamily="34" charset="-128"/>
              </a:rPr>
              <a:t> </a:t>
            </a:r>
            <a:r>
              <a:rPr lang="en-US" altLang="en-US" sz="800" b="0" dirty="0">
                <a:ea typeface="MS PGothic" panose="020B0600070205080204" pitchFamily="34" charset="-128"/>
              </a:rPr>
              <a:t>and Wells Fargo Securities</a:t>
            </a:r>
          </a:p>
        </p:txBody>
      </p:sp>
    </p:spTree>
    <p:extLst>
      <p:ext uri="{BB962C8B-B14F-4D97-AF65-F5344CB8AC3E}">
        <p14:creationId xmlns:p14="http://schemas.microsoft.com/office/powerpoint/2010/main" val="11054931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D9E53670-2AE0-4208-84F3-F9D95FB5511A}" type="slidenum">
              <a:rPr lang="en-US" altLang="en-US" sz="1000" smtClean="0">
                <a:solidFill>
                  <a:srgbClr val="A9B089"/>
                </a:solidFill>
                <a:latin typeface="Verdana" panose="020B0604030504040204" pitchFamily="34" charset="0"/>
              </a:rPr>
              <a:pPr>
                <a:spcBef>
                  <a:spcPct val="0"/>
                </a:spcBef>
                <a:buClrTx/>
                <a:buSzTx/>
                <a:buFontTx/>
                <a:buNone/>
              </a:pPr>
              <a:t>6</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24238" y="1042988"/>
            <a:ext cx="5575299" cy="4283392"/>
          </a:xfrm>
          <a:prstGeom prst="rect">
            <a:avLst/>
          </a:prstGeom>
          <a:noFill/>
          <a:ln>
            <a:noFill/>
          </a:ln>
        </p:spPr>
      </p:pic>
      <p:sp>
        <p:nvSpPr>
          <p:cNvPr id="41988" name="Rectangle 3"/>
          <p:cNvSpPr>
            <a:spLocks noGrp="1" noChangeArrowheads="1"/>
          </p:cNvSpPr>
          <p:nvPr>
            <p:ph type="title"/>
          </p:nvPr>
        </p:nvSpPr>
        <p:spPr/>
        <p:txBody>
          <a:bodyPr/>
          <a:lstStyle/>
          <a:p>
            <a:pPr eaLnBrk="1" hangingPunct="1"/>
            <a:r>
              <a:rPr lang="en-US" altLang="en-US" dirty="0" smtClean="0"/>
              <a:t>Inflation</a:t>
            </a:r>
          </a:p>
        </p:txBody>
      </p:sp>
      <p:sp>
        <p:nvSpPr>
          <p:cNvPr id="41989" name="Text Box 18"/>
          <p:cNvSpPr txBox="1">
            <a:spLocks noChangeArrowheads="1"/>
          </p:cNvSpPr>
          <p:nvPr/>
        </p:nvSpPr>
        <p:spPr bwMode="auto">
          <a:xfrm>
            <a:off x="228600" y="685800"/>
            <a:ext cx="3108325" cy="5467350"/>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a:solidFill>
                  <a:srgbClr val="5E5145"/>
                </a:solidFill>
                <a:ea typeface="MS PGothic" pitchFamily="34" charset="-128"/>
              </a:rPr>
              <a:t>Tariffs are now </a:t>
            </a:r>
            <a:r>
              <a:rPr lang="en-US" altLang="en-US" sz="1600" b="0" dirty="0" smtClean="0">
                <a:solidFill>
                  <a:srgbClr val="5E5145"/>
                </a:solidFill>
                <a:ea typeface="MS PGothic" pitchFamily="34" charset="-128"/>
              </a:rPr>
              <a:t>hitting more consumer </a:t>
            </a:r>
            <a:r>
              <a:rPr lang="en-US" altLang="en-US" sz="1600" b="0" dirty="0">
                <a:solidFill>
                  <a:srgbClr val="5E5145"/>
                </a:solidFill>
                <a:ea typeface="MS PGothic" pitchFamily="34" charset="-128"/>
              </a:rPr>
              <a:t>goods categories directly, but the overall impact to </a:t>
            </a:r>
            <a:r>
              <a:rPr lang="en-US" altLang="en-US" sz="1600" b="0" dirty="0" smtClean="0">
                <a:solidFill>
                  <a:srgbClr val="5E5145"/>
                </a:solidFill>
                <a:ea typeface="MS PGothic" pitchFamily="34" charset="-128"/>
              </a:rPr>
              <a:t>inflation should </a:t>
            </a:r>
            <a:r>
              <a:rPr lang="en-US" altLang="en-US" sz="1600" b="0" dirty="0">
                <a:solidFill>
                  <a:srgbClr val="5E5145"/>
                </a:solidFill>
                <a:ea typeface="MS PGothic" pitchFamily="34" charset="-128"/>
              </a:rPr>
              <a:t>be minimal given the majority of </a:t>
            </a:r>
            <a:r>
              <a:rPr lang="en-US" altLang="en-US" sz="1600" b="0" dirty="0" smtClean="0">
                <a:solidFill>
                  <a:srgbClr val="5E5145"/>
                </a:solidFill>
                <a:ea typeface="MS PGothic" pitchFamily="34" charset="-128"/>
              </a:rPr>
              <a:t>spending </a:t>
            </a:r>
            <a:r>
              <a:rPr lang="en-US" altLang="en-US" sz="1600" b="0" dirty="0">
                <a:solidFill>
                  <a:srgbClr val="5E5145"/>
                </a:solidFill>
                <a:ea typeface="MS PGothic" pitchFamily="34" charset="-128"/>
              </a:rPr>
              <a:t>goes toward services</a:t>
            </a:r>
          </a:p>
        </p:txBody>
      </p:sp>
      <p:sp>
        <p:nvSpPr>
          <p:cNvPr id="41990"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smtClean="0">
                <a:ea typeface="MS PGothic" panose="020B0600070205080204" pitchFamily="34" charset="-128"/>
              </a:rPr>
              <a:t>Source: U.S</a:t>
            </a:r>
            <a:r>
              <a:rPr lang="en-US" altLang="en-US" sz="800" b="0" dirty="0">
                <a:ea typeface="MS PGothic" panose="020B0600070205080204" pitchFamily="34" charset="-128"/>
              </a:rPr>
              <a:t>. Department of </a:t>
            </a:r>
            <a:r>
              <a:rPr lang="en-US" altLang="en-US" sz="800" b="0" dirty="0" smtClean="0">
                <a:ea typeface="MS PGothic" panose="020B0600070205080204" pitchFamily="34" charset="-128"/>
              </a:rPr>
              <a:t>Labor </a:t>
            </a:r>
            <a:r>
              <a:rPr lang="en-US" altLang="en-US" sz="800" b="0" dirty="0">
                <a:ea typeface="MS PGothic" panose="020B0600070205080204" pitchFamily="34" charset="-128"/>
              </a:rPr>
              <a:t>and Wells Fargo Securities</a:t>
            </a:r>
          </a:p>
        </p:txBody>
      </p:sp>
    </p:spTree>
    <p:extLst>
      <p:ext uri="{BB962C8B-B14F-4D97-AF65-F5344CB8AC3E}">
        <p14:creationId xmlns:p14="http://schemas.microsoft.com/office/powerpoint/2010/main" val="29645919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227AE513-1DEB-45ED-AD23-C4FA6C1E6B20}" type="slidenum">
              <a:rPr lang="en-US" altLang="en-US" sz="1000" smtClean="0">
                <a:solidFill>
                  <a:srgbClr val="A9B089"/>
                </a:solidFill>
                <a:latin typeface="Verdana" panose="020B0604030504040204" pitchFamily="34" charset="0"/>
              </a:rPr>
              <a:pPr>
                <a:spcBef>
                  <a:spcPct val="0"/>
                </a:spcBef>
                <a:buClrTx/>
                <a:buSzTx/>
                <a:buFontTx/>
                <a:buNone/>
              </a:pPr>
              <a:t>7</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452830" y="1080492"/>
            <a:ext cx="5427663" cy="4169966"/>
          </a:xfrm>
          <a:prstGeom prst="rect">
            <a:avLst/>
          </a:prstGeom>
          <a:noFill/>
          <a:ln>
            <a:noFill/>
          </a:ln>
        </p:spPr>
      </p:pic>
      <p:sp>
        <p:nvSpPr>
          <p:cNvPr id="49156" name="Rectangle 3"/>
          <p:cNvSpPr>
            <a:spLocks noGrp="1" noChangeArrowheads="1"/>
          </p:cNvSpPr>
          <p:nvPr>
            <p:ph type="title"/>
          </p:nvPr>
        </p:nvSpPr>
        <p:spPr/>
        <p:txBody>
          <a:bodyPr/>
          <a:lstStyle/>
          <a:p>
            <a:pPr eaLnBrk="1" hangingPunct="1"/>
            <a:r>
              <a:rPr lang="en-US" altLang="en-US" smtClean="0"/>
              <a:t>Corporate Profits</a:t>
            </a:r>
          </a:p>
        </p:txBody>
      </p:sp>
      <p:sp>
        <p:nvSpPr>
          <p:cNvPr id="49157" name="Text Box 18"/>
          <p:cNvSpPr txBox="1">
            <a:spLocks noChangeArrowheads="1"/>
          </p:cNvSpPr>
          <p:nvPr/>
        </p:nvSpPr>
        <p:spPr bwMode="auto">
          <a:xfrm>
            <a:off x="228600" y="685800"/>
            <a:ext cx="3109913" cy="5464175"/>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B45"/>
                </a:solidFill>
                <a:ea typeface="MS PGothic" panose="020B0600070205080204" pitchFamily="34" charset="-128"/>
              </a:rPr>
              <a:t>Slowing sales, rising labor costs and tariffs are set to weigh on profits, </a:t>
            </a:r>
            <a:r>
              <a:rPr lang="en-US" altLang="en-US" sz="1600" b="0" dirty="0" smtClean="0">
                <a:solidFill>
                  <a:srgbClr val="5E5B45"/>
                </a:solidFill>
                <a:ea typeface="MS PGothic" panose="020B0600070205080204" pitchFamily="34" charset="-128"/>
              </a:rPr>
              <a:t>which will </a:t>
            </a:r>
            <a:r>
              <a:rPr lang="en-US" altLang="en-US" sz="1600" b="0" dirty="0" smtClean="0">
                <a:solidFill>
                  <a:srgbClr val="5E5B45"/>
                </a:solidFill>
                <a:ea typeface="MS PGothic" panose="020B0600070205080204" pitchFamily="34" charset="-128"/>
              </a:rPr>
              <a:t>hinder investment and hiring</a:t>
            </a:r>
            <a:endParaRPr lang="en-US" altLang="en-US" sz="1600" b="0" dirty="0">
              <a:solidFill>
                <a:srgbClr val="5E5145"/>
              </a:solidFill>
              <a:ea typeface="MS PGothic" panose="020B0600070205080204" pitchFamily="34" charset="-128"/>
            </a:endParaRPr>
          </a:p>
        </p:txBody>
      </p:sp>
      <p:sp>
        <p:nvSpPr>
          <p:cNvPr id="49158"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a:ea typeface="MS PGothic" panose="020B0600070205080204" pitchFamily="34" charset="-128"/>
              </a:rPr>
              <a:t>Source: U.S. Department of Commerce and Wells Fargo Securities</a:t>
            </a:r>
          </a:p>
        </p:txBody>
      </p:sp>
    </p:spTree>
    <p:extLst>
      <p:ext uri="{BB962C8B-B14F-4D97-AF65-F5344CB8AC3E}">
        <p14:creationId xmlns:p14="http://schemas.microsoft.com/office/powerpoint/2010/main" val="32655794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Number Placeholder 3"/>
          <p:cNvSpPr>
            <a:spLocks noGrp="1"/>
          </p:cNvSpPr>
          <p:nvPr>
            <p:ph type="sldNum" sz="quarter" idx="10"/>
          </p:nvPr>
        </p:nvSpPr>
        <p:spPr>
          <a:noFill/>
        </p:spPr>
        <p:txBody>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spcBef>
                <a:spcPct val="0"/>
              </a:spcBef>
              <a:buClrTx/>
              <a:buSzTx/>
              <a:buFontTx/>
              <a:buNone/>
            </a:pPr>
            <a:fld id="{961C0BA2-17D1-443A-8710-86B1D593F981}" type="slidenum">
              <a:rPr lang="en-US" altLang="en-US" sz="1000" smtClean="0">
                <a:solidFill>
                  <a:srgbClr val="A9B089"/>
                </a:solidFill>
                <a:latin typeface="Verdana" panose="020B0604030504040204" pitchFamily="34" charset="0"/>
              </a:rPr>
              <a:pPr>
                <a:spcBef>
                  <a:spcPct val="0"/>
                </a:spcBef>
                <a:buClrTx/>
                <a:buSzTx/>
                <a:buFontTx/>
                <a:buNone/>
              </a:pPr>
              <a:t>8</a:t>
            </a:fld>
            <a:endParaRPr lang="en-US" altLang="en-US" sz="1000" smtClean="0">
              <a:solidFill>
                <a:srgbClr val="A9B089"/>
              </a:solidFill>
              <a:latin typeface="Verdana" panose="020B0604030504040204" pitchFamily="34" charset="0"/>
            </a:endParaRPr>
          </a:p>
        </p:txBody>
      </p:sp>
      <p:pic>
        <p:nvPicPr>
          <p:cNvPr id="2" name="Picture 1"/>
          <p:cNvPicPr>
            <a:picLocks noChangeAspect="1"/>
          </p:cNvPicPr>
          <p:nvPr>
            <p:custDataLst>
              <p:tags r:id="rId1"/>
            </p:custDataLst>
          </p:nvPr>
        </p:nvPicPr>
        <p:blipFill>
          <a:blip r:embed="rId3"/>
          <a:stretch>
            <a:fillRect/>
          </a:stretch>
        </p:blipFill>
        <p:spPr>
          <a:xfrm>
            <a:off x="3567113" y="1077913"/>
            <a:ext cx="5422325" cy="4165865"/>
          </a:xfrm>
          <a:prstGeom prst="rect">
            <a:avLst/>
          </a:prstGeom>
          <a:noFill/>
          <a:ln>
            <a:noFill/>
          </a:ln>
        </p:spPr>
      </p:pic>
      <p:sp>
        <p:nvSpPr>
          <p:cNvPr id="46084" name="Rectangle 3"/>
          <p:cNvSpPr>
            <a:spLocks noGrp="1" noChangeArrowheads="1"/>
          </p:cNvSpPr>
          <p:nvPr>
            <p:ph type="title"/>
          </p:nvPr>
        </p:nvSpPr>
        <p:spPr/>
        <p:txBody>
          <a:bodyPr/>
          <a:lstStyle/>
          <a:p>
            <a:pPr eaLnBrk="1" hangingPunct="1"/>
            <a:r>
              <a:rPr lang="en-US" altLang="en-US" dirty="0" smtClean="0"/>
              <a:t>Investment Plans</a:t>
            </a:r>
          </a:p>
        </p:txBody>
      </p:sp>
      <p:sp>
        <p:nvSpPr>
          <p:cNvPr id="46085" name="Text Box 18"/>
          <p:cNvSpPr txBox="1">
            <a:spLocks noChangeArrowheads="1"/>
          </p:cNvSpPr>
          <p:nvPr/>
        </p:nvSpPr>
        <p:spPr bwMode="auto">
          <a:xfrm>
            <a:off x="228600" y="685800"/>
            <a:ext cx="3109913" cy="5464175"/>
          </a:xfrm>
          <a:prstGeom prst="rect">
            <a:avLst/>
          </a:prstGeom>
          <a:solidFill>
            <a:srgbClr val="DADBBF"/>
          </a:solidFill>
          <a:ln>
            <a:noFill/>
          </a:ln>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Tx/>
              <a:buNone/>
            </a:pPr>
            <a:r>
              <a:rPr lang="en-US" altLang="en-US" sz="1600" b="0" dirty="0" smtClean="0">
                <a:solidFill>
                  <a:srgbClr val="5E5145"/>
                </a:solidFill>
                <a:ea typeface="MS PGothic" panose="020B0600070205080204" pitchFamily="34" charset="-128"/>
              </a:rPr>
              <a:t>Manufacturers have scaled back investment plans, but small business plans suggest capex spending is holding up better in other industries</a:t>
            </a:r>
            <a:endParaRPr lang="en-US" altLang="en-US" sz="1600" b="0" dirty="0">
              <a:solidFill>
                <a:srgbClr val="5E5145"/>
              </a:solidFill>
              <a:ea typeface="MS PGothic" panose="020B0600070205080204" pitchFamily="34" charset="-128"/>
            </a:endParaRPr>
          </a:p>
        </p:txBody>
      </p:sp>
      <p:sp>
        <p:nvSpPr>
          <p:cNvPr id="46086" name="Text Box 5"/>
          <p:cNvSpPr txBox="1">
            <a:spLocks noChangeArrowheads="1"/>
          </p:cNvSpPr>
          <p:nvPr/>
        </p:nvSpPr>
        <p:spPr bwMode="auto">
          <a:xfrm>
            <a:off x="3657600" y="5943600"/>
            <a:ext cx="5341938"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50800">
                <a:solidFill>
                  <a:srgbClr val="000000"/>
                </a:solidFill>
                <a:miter lim="800000"/>
                <a:headEnd/>
                <a:tailEnd/>
              </a14:hiddenLine>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Tx/>
              <a:buNone/>
            </a:pPr>
            <a:r>
              <a:rPr lang="en-US" altLang="en-US" sz="800" b="0" dirty="0">
                <a:ea typeface="MS PGothic" panose="020B0600070205080204" pitchFamily="34" charset="-128"/>
              </a:rPr>
              <a:t>Source: </a:t>
            </a:r>
            <a:r>
              <a:rPr lang="en-US" altLang="en-US" sz="800" b="0" dirty="0" smtClean="0">
                <a:ea typeface="MS PGothic" panose="020B0600070205080204" pitchFamily="34" charset="-128"/>
              </a:rPr>
              <a:t>Federal Reserve System, NFIB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1848778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Number Placeholder 3"/>
          <p:cNvSpPr txBox="1">
            <a:spLocks noGrp="1"/>
          </p:cNvSpPr>
          <p:nvPr/>
        </p:nvSpPr>
        <p:spPr bwMode="auto">
          <a:xfrm>
            <a:off x="4117975" y="6494463"/>
            <a:ext cx="898525"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1834" tIns="50917" rIns="101834" bIns="50917"/>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a:spcBef>
                <a:spcPct val="0"/>
              </a:spcBef>
              <a:buClrTx/>
              <a:buSzTx/>
              <a:buFont typeface="Wingdings" panose="05000000000000000000" pitchFamily="2" charset="2"/>
              <a:buNone/>
            </a:pPr>
            <a:fld id="{DED7F843-2075-4E56-8038-57039C8AE459}" type="slidenum">
              <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rPr>
              <a:pPr algn="ctr">
                <a:spcBef>
                  <a:spcPct val="0"/>
                </a:spcBef>
                <a:buClrTx/>
                <a:buSzTx/>
                <a:buFont typeface="Wingdings" panose="05000000000000000000" pitchFamily="2" charset="2"/>
                <a:buNone/>
              </a:pPr>
              <a:t>9</a:t>
            </a:fld>
            <a:endParaRPr lang="en-US" altLang="en-US" sz="1000" b="0">
              <a:solidFill>
                <a:srgbClr val="A9B089"/>
              </a:solidFill>
              <a:latin typeface="Verdana" panose="020B0604030504040204" pitchFamily="34" charset="0"/>
              <a:ea typeface="MS PGothic" panose="020B0600070205080204" pitchFamily="34" charset="-128"/>
              <a:cs typeface="Verdana" panose="020B0604030504040204" pitchFamily="34" charset="0"/>
            </a:endParaRPr>
          </a:p>
        </p:txBody>
      </p:sp>
      <p:pic>
        <p:nvPicPr>
          <p:cNvPr id="4" name="Picture 3"/>
          <p:cNvPicPr>
            <a:picLocks noChangeAspect="1"/>
          </p:cNvPicPr>
          <p:nvPr>
            <p:custDataLst>
              <p:tags r:id="rId1"/>
            </p:custDataLst>
          </p:nvPr>
        </p:nvPicPr>
        <p:blipFill>
          <a:blip r:embed="rId3"/>
          <a:stretch>
            <a:fillRect/>
          </a:stretch>
        </p:blipFill>
        <p:spPr>
          <a:xfrm>
            <a:off x="3427413" y="1123950"/>
            <a:ext cx="5451225" cy="4188068"/>
          </a:xfrm>
          <a:prstGeom prst="rect">
            <a:avLst/>
          </a:prstGeom>
          <a:noFill/>
          <a:ln>
            <a:noFill/>
          </a:ln>
        </p:spPr>
      </p:pic>
      <p:sp>
        <p:nvSpPr>
          <p:cNvPr id="77828" name="Rectangle 3"/>
          <p:cNvSpPr>
            <a:spLocks noGrp="1" noChangeArrowheads="1"/>
          </p:cNvSpPr>
          <p:nvPr>
            <p:ph type="title" idx="4294967295"/>
          </p:nvPr>
        </p:nvSpPr>
        <p:spPr/>
        <p:txBody>
          <a:bodyPr/>
          <a:lstStyle/>
          <a:p>
            <a:pPr eaLnBrk="1" hangingPunct="1"/>
            <a:r>
              <a:rPr lang="en-US" altLang="en-US" dirty="0" smtClean="0"/>
              <a:t>Global Growth</a:t>
            </a:r>
          </a:p>
        </p:txBody>
      </p:sp>
      <p:sp>
        <p:nvSpPr>
          <p:cNvPr id="77829" name="Text Box 18"/>
          <p:cNvSpPr txBox="1">
            <a:spLocks noChangeArrowheads="1"/>
          </p:cNvSpPr>
          <p:nvPr/>
        </p:nvSpPr>
        <p:spPr bwMode="auto">
          <a:xfrm>
            <a:off x="228600" y="685800"/>
            <a:ext cx="3109913" cy="5468112"/>
          </a:xfrm>
          <a:prstGeom prst="rect">
            <a:avLst/>
          </a:prstGeom>
          <a:solidFill>
            <a:srgbClr val="DADBB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2048" tIns="41025" rIns="82048" bIns="41025" anchor="ctr"/>
          <a:lstStyle>
            <a:lvl1pPr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defTabSz="820738">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defTabSz="820738">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defTabSz="820738"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algn="ctr" eaLnBrk="1" hangingPunct="1">
              <a:spcBef>
                <a:spcPct val="0"/>
              </a:spcBef>
              <a:buClrTx/>
              <a:buSzTx/>
              <a:buFont typeface="Wingdings" panose="05000000000000000000" pitchFamily="2" charset="2"/>
              <a:buNone/>
            </a:pPr>
            <a:r>
              <a:rPr lang="en-US" altLang="en-US" sz="1600" b="0" dirty="0" smtClean="0">
                <a:solidFill>
                  <a:srgbClr val="5E5145"/>
                </a:solidFill>
                <a:ea typeface="MS PGothic" panose="020B0600070205080204" pitchFamily="34" charset="-128"/>
              </a:rPr>
              <a:t>Global trade and growth are retrenching</a:t>
            </a:r>
            <a:endParaRPr lang="en-US" altLang="en-US" sz="1600" b="0" dirty="0">
              <a:solidFill>
                <a:srgbClr val="5E5145"/>
              </a:solidFill>
              <a:ea typeface="MS PGothic" panose="020B0600070205080204" pitchFamily="34" charset="-128"/>
            </a:endParaRPr>
          </a:p>
        </p:txBody>
      </p:sp>
      <p:sp>
        <p:nvSpPr>
          <p:cNvPr id="77830" name="Text Box 5"/>
          <p:cNvSpPr txBox="1">
            <a:spLocks noChangeArrowheads="1"/>
          </p:cNvSpPr>
          <p:nvPr/>
        </p:nvSpPr>
        <p:spPr bwMode="auto">
          <a:xfrm>
            <a:off x="3657600" y="5943600"/>
            <a:ext cx="5341938" cy="22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a:solidFill>
                  <a:srgbClr val="9CACC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lvl1pPr>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1pPr>
            <a:lvl2pPr marL="742950" indent="-285750">
              <a:spcBef>
                <a:spcPct val="20000"/>
              </a:spcBef>
              <a:buClr>
                <a:schemeClr val="tx1"/>
              </a:buClr>
              <a:buSzPct val="115000"/>
              <a:buFont typeface="Wingdings" panose="05000000000000000000" pitchFamily="2" charset="2"/>
              <a:buChar char="§"/>
              <a:defRPr sz="1200">
                <a:solidFill>
                  <a:schemeClr val="tx1"/>
                </a:solidFill>
                <a:latin typeface="Georgia" panose="02040502050405020303" pitchFamily="18" charset="0"/>
              </a:defRPr>
            </a:lvl2pPr>
            <a:lvl3pPr marL="11430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3pPr>
            <a:lvl4pPr marL="16002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4pPr>
            <a:lvl5pPr marL="2057400" indent="-228600">
              <a:spcBef>
                <a:spcPct val="20000"/>
              </a:spcBef>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5pPr>
            <a:lvl6pPr marL="25146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6pPr>
            <a:lvl7pPr marL="29718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7pPr>
            <a:lvl8pPr marL="34290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8pPr>
            <a:lvl9pPr marL="3886200" indent="-228600" eaLnBrk="0" fontAlgn="base" hangingPunct="0">
              <a:spcBef>
                <a:spcPct val="20000"/>
              </a:spcBef>
              <a:spcAft>
                <a:spcPct val="0"/>
              </a:spcAft>
              <a:buClr>
                <a:schemeClr val="tx1"/>
              </a:buClr>
              <a:buSzPct val="115000"/>
              <a:buFont typeface="Wingdings" panose="05000000000000000000" pitchFamily="2" charset="2"/>
              <a:buChar char="§"/>
              <a:defRPr sz="1000">
                <a:solidFill>
                  <a:schemeClr val="tx1"/>
                </a:solidFill>
                <a:latin typeface="Georgia" panose="02040502050405020303" pitchFamily="18" charset="0"/>
              </a:defRPr>
            </a:lvl9pPr>
          </a:lstStyle>
          <a:p>
            <a:pPr eaLnBrk="1" hangingPunct="1">
              <a:spcBef>
                <a:spcPct val="0"/>
              </a:spcBef>
              <a:buClrTx/>
              <a:buSzTx/>
              <a:buFont typeface="Wingdings" panose="05000000000000000000" pitchFamily="2" charset="2"/>
              <a:buNone/>
            </a:pPr>
            <a:r>
              <a:rPr lang="en-US" altLang="en-US" sz="800" b="0" dirty="0" smtClean="0">
                <a:ea typeface="MS PGothic" panose="020B0600070205080204" pitchFamily="34" charset="-128"/>
              </a:rPr>
              <a:t>Source: IHS </a:t>
            </a:r>
            <a:r>
              <a:rPr lang="en-US" altLang="en-US" sz="800" b="0" dirty="0" err="1" smtClean="0">
                <a:ea typeface="MS PGothic" panose="020B0600070205080204" pitchFamily="34" charset="-128"/>
              </a:rPr>
              <a:t>Markit</a:t>
            </a:r>
            <a:r>
              <a:rPr lang="en-US" altLang="en-US" sz="800" b="0" dirty="0" smtClean="0">
                <a:ea typeface="MS PGothic" panose="020B0600070205080204" pitchFamily="34" charset="-128"/>
              </a:rPr>
              <a:t> and </a:t>
            </a:r>
            <a:r>
              <a:rPr lang="en-US" altLang="en-US" sz="800" b="0" dirty="0">
                <a:ea typeface="MS PGothic" panose="020B0600070205080204" pitchFamily="34" charset="-128"/>
              </a:rPr>
              <a:t>Wells Fargo Securities</a:t>
            </a:r>
          </a:p>
        </p:txBody>
      </p:sp>
    </p:spTree>
    <p:extLst>
      <p:ext uri="{BB962C8B-B14F-4D97-AF65-F5344CB8AC3E}">
        <p14:creationId xmlns:p14="http://schemas.microsoft.com/office/powerpoint/2010/main" val="13804187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DSMENUDOCLEVELBTNSTATES" val="&lt;btnStates&gt;&lt;btn tag=&quot;1001&quot; state=&quot;UP&quot;/&gt;&lt;/btnStates&gt;&#10;"/>
</p:tagLst>
</file>

<file path=ppt/tags/tag10.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orecast Graphs Q3-S.xlsm&quot; Path=&quot;\\ent.wfb.bank.corp\whlsdfs\shared\Economic\Forecast&quot; Landmark=&quot;GovernmentSpending&quot; LMFriendly=&quot;GovernmentSpending&quot; SheetSlideName=&quot;&quot; Address=&quot;GovernmentSpending&quot; AddrAdjusted=&quot;GovernmentSpending&quot; LastUpdate=&quot;2019.11.27:12.44.34&quot; FileDesc=&quot;Forecast Graphs Q3-S.xlsm&quot; Text=&quot;&quot; Value=&quot;&quot; Inst=&quot;0&quot; SBR=&quot;False&quot; SBC=&quot;False&quot; DestType=&quot;1&quot; HeaderRows=&quot;0&quot; TableRowIndex=&quot;0&quot; TableColIndex=&quot;0&quot; /&gt;&#10;&lt;/Data&gt;"/>
</p:tagLst>
</file>

<file path=ppt/tags/tag11.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effective-cost-timeline-tariffs.xlsx&quot; Path=&quot;\\ent.wfb.bank.corp\whlsdfs\shared\Economic\Seery\Trade\Tariffs\Charts&quot; Landmark=&quot;timeline&quot; LMFriendly=&quot;timeline&quot; SheetSlideName=&quot;timeline&quot; Address=&quot;timeline&quot; AddrAdjusted=&quot;timeline&quot; LastUpdate=&quot;2019.11.25:11.30.01&quot; FileDesc=&quot;effective-cost-timeline-tariffs.xlsx&quot; Text=&quot;&quot; Value=&quot;&quot; Inst=&quot;0&quot; SBR=&quot;False&quot; SBC=&quot;False&quot; DestType=&quot;1&quot; HeaderRows=&quot;0&quot; TableRowIndex=&quot;0&quot; TableColIndex=&quot;0&quot; /&gt;&#10;&lt;/Data&gt;"/>
</p:tagLst>
</file>

<file path=ppt/tags/tag12.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CPI.xlsx&quot; Path=&quot;\\ent.wfb.bank.corp\whlsdfs\shared\AREMOS32\banks\Indicators_DI NEW&quot; Landmark=&quot;Graph com v serv v core&quot; LMFriendly=&quot;Graph com v serv v core&quot; SheetSlideName=&quot;Graph com v serv v core&quot; Address=&quot;Graph com v serv v core&quot; AddrAdjusted=&quot;Graph com v serv v core&quot; LastUpdate=&quot;2019.11.25:11.30.34&quot; FileDesc=&quot;CPI.xlsx&quot; Text=&quot;&quot; Value=&quot;&quot; Inst=&quot;0&quot; SBR=&quot;False&quot; SBC=&quot;False&quot; DestType=&quot;1&quot; HeaderRows=&quot;0&quot; TableRowIndex=&quot;0&quot; TableColIndex=&quot;0&quot; /&gt;&#10;&lt;/Data&gt;"/>
</p:tagLst>
</file>

<file path=ppt/tags/tag13.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GDP NEW.xlsx&quot; Path=&quot;\\ent.wfb.bank.corp\whlsdfs\shared\AREMOS32\banks\Indicators_DI NEW&quot; Landmark=&quot;Chart234B&quot; LMFriendly=&quot;Chart234B&quot; SheetSlideName=&quot;Chart234B&quot; Address=&quot;Chart234B&quot; AddrAdjusted=&quot;Chart234B&quot; LastUpdate=&quot;2019.11.27:12.45.09&quot; FileDesc=&quot;GDP NEW.xlsx&quot; Text=&quot;&quot; Value=&quot;&quot; Inst=&quot;0&quot; SBR=&quot;False&quot; SBC=&quot;False&quot; DestType=&quot;1&quot; HeaderRows=&quot;0&quot; TableRowIndex=&quot;0&quot; TableColIndex=&quot;0&quot; /&gt;&#10;&lt;/Data&gt;"/>
</p:tagLst>
</file>

<file path=ppt/tags/tag14.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Regional Fed Survey Averages.xlsx&quot; Path=&quot;\\ent.wfb.bank.corp\whlsdfs\shared\AREMOS32\banks\Indicators_DI NEW&quot; Landmark=&quot;Avg_Capital_5+NFIB&quot; LMFriendly=&quot;Avg_Capital_5+NFIB&quot; SheetSlideName=&quot;Avg_Capital_5+NFIB&quot; Address=&quot;Avg_Capital_5+NFIB&quot; AddrAdjusted=&quot;Avg_Capital_5+NFIB&quot; LastUpdate=&quot;2019.12.02:10.48.42&quot; FileDesc=&quot;Regional Fed Survey Averages.xlsx&quot; Text=&quot;&quot; Value=&quot;&quot; Inst=&quot;0&quot; SBR=&quot;False&quot; SBC=&quot;False&quot; DestType=&quot;1&quot; HeaderRows=&quot;0&quot; TableRowIndex=&quot;0&quot; TableColIndex=&quot;0&quot; /&gt;&#10;&lt;/Data&gt;"/>
</p:tagLst>
</file>

<file path=ppt/tags/tag15.xml><?xml version="1.0" encoding="utf-8"?>
<p:tagLst xmlns:a="http://schemas.openxmlformats.org/drawingml/2006/main" xmlns:r="http://schemas.openxmlformats.org/officeDocument/2006/relationships" xmlns:p="http://schemas.openxmlformats.org/presentationml/2006/main">
  <p:tag name="STRETCHHEIGHT" val="False"/>
  <p:tag name="DMSOFTTAG" val="&lt;Data vendor=&quot;FactSet&quot; application=&quot;PresLink&quot; version=&quot;2013.1&quot; XMLVersion=&quot;C591227E-C126-49DE-B816-0EB840665770&quot; iXMLVersion=&quot;1&quot;&gt;&#10;  &lt;Main FileType=&quot;2&quot; FileUID=&quot;&quot; FileName=&quot;Global Indicators.xlsx&quot; Path=&quot;\\ent.wfb.bank.corp\whlsdfs\shared\AREMOS32\banks\Indicators_DI NEW\CountryFiles NF&quot; Landmark=&quot;BothYoY&quot; LMFriendly=&quot;BothYoY&quot; SheetSlideName=&quot;BothYoY&quot; Address=&quot;BothYoY&quot; AddrAdjusted=&quot;BothYoY&quot; LastUpdate=&quot;2019.11.25:11.31.55&quot; FileDesc=&quot;Global Indicators.xlsx&quot; Text=&quot;&quot; Value=&quot;&quot; Inst=&quot;0&quot; SBR=&quot;False&quot; SBC=&quot;False&quot; DestType=&quot;1&quot; HeaderRows=&quot;0&quot; TableRowIndex=&quot;0&quot; TableColIndex=&quot;0&quot; /&gt;&#10;&lt;/Data&gt;"/>
</p:tagLst>
</file>

<file path=ppt/tags/tag16.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ISM NonManuf NF.xlsx&quot; Path=&quot;\\ent.wfb.bank.corp\whlsdfs\shared\AREMOS32\banks\Indicators_DI NEW&quot; Landmark=&quot;Graph 02c nmfg mfg&quot; LMFriendly=&quot;Graph 02c nmfg mfg&quot; SheetSlideName=&quot;Graph 02c nmfg mfg&quot; Address=&quot;Graph 02c nmfg mfg&quot; AddrAdjusted=&quot;Graph 02c nmfg mfg&quot; LastUpdate=&quot;2019.12.02:10.33.51&quot; FileDesc=&quot;ISM NonManuf NF.xlsx&quot; Text=&quot;&quot; Value=&quot;&quot; Inst=&quot;0&quot; SBR=&quot;False&quot; SBC=&quot;False&quot; DestType=&quot;1&quot; HeaderRows=&quot;0&quot; TableRowIndex=&quot;0&quot; TableColIndex=&quot;0&quot; /&gt;&#10;&lt;/Data&gt;"/>
</p:tagLst>
</file>

<file path=ppt/tags/tag1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Existing Homes NF.xlsx&quot; Path=&quot;\\ent.wfb.bank.corp\whlsdfs\shared\AREMOS32\banks\Indicators_DI NEW&quot; Landmark=&quot;Graph 07 exhomesale (2)&quot; LMFriendly=&quot;Graph 07 exhomesale (2)&quot; SheetSlideName=&quot;Graph 07 exhomesale (2)&quot; Address=&quot;Graph 07 exhomesale (2)&quot; AddrAdjusted=&quot;Graph 07 exhomesale (2)&quot; LastUpdate=&quot;2019.12.02:10.49.34&quot; FileDesc=&quot;Existing Homes NF.xlsx&quot; Text=&quot;&quot; Value=&quot;&quot; Inst=&quot;0&quot; SBR=&quot;False&quot; SBC=&quot;False&quot; DestType=&quot;1&quot; HeaderRows=&quot;0&quot; TableRowIndex=&quot;0&quot; TableColIndex=&quot;0&quot; /&gt;&#10;&lt;/Data&gt;"/>
</p:tagLst>
</file>

<file path=ppt/tags/tag18.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Home Prices.xlsx&quot; Path=&quot;\\ent.wfb.bank.corp\whlsdfs\shared\AREMOS32\banks\Indicators_DI NEW&quot; Landmark=&quot;Graph 04 S&amp;amp;PC20 (5)&quot; LMFriendly=&quot;Graph 04 S&amp;amp;PC20 (5)&quot; SheetSlideName=&quot;Graph 04 S&amp;amp;PC20 (5)&quot; Address=&quot;Graph 04 S&amp;amp;PC20 (5)&quot; AddrAdjusted=&quot;Graph 04 S&amp;amp;PC20 (5)&quot; LastUpdate=&quot;2019.11.27:12.45.51&quot; FileDesc=&quot;Home Prices.xlsx&quot; Text=&quot;&quot; Value=&quot;&quot; Inst=&quot;0&quot; SBR=&quot;False&quot; SBC=&quot;False&quot; DestType=&quot;1&quot; HeaderRows=&quot;0&quot; TableRowIndex=&quot;0&quot; TableColIndex=&quot;0&quot; /&gt;&#10;&lt;/Data&gt;"/>
</p:tagLst>
</file>

<file path=ppt/tags/tag19.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Mobility and Migration.xlsx&quot; Path=&quot;\\ent.wfb.bank.corp\whlsdfs\shared\Economic\Batcheller\Charts\Mobility&quot; Landmark=&quot;MobilityRate (3)&quot; LMFriendly=&quot;MobilityRate (3)&quot; SheetSlideName=&quot;MobilityRate (3)&quot; Address=&quot;MobilityRate (3)&quot; AddrAdjusted=&quot;MobilityRate (3)&quot; LastUpdate=&quot;2019.11.25:12.02.00&quot; FileDesc=&quot;Mobility and Migration.xlsx&quot; Text=&quot;&quot; Value=&quot;&quot; Inst=&quot;0&quot; SBR=&quot;False&quot; SBC=&quot;False&quot; DestType=&quot;1&quot; HeaderRows=&quot;0&quot; TableRowIndex=&quot;0&quot; TableColIndex=&quot;0&quot; /&gt;&#10;&lt;/Data&gt;"/>
</p:tagLst>
</file>

<file path=ppt/tags/tag2.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Picture 9"/>
  <p:tag name="FORMATSSLIDEID" val="256"/>
  <p:tag name="FORMATSFILENAME" val="Standard Slides.pot"/>
  <p:tag name="POSITIONSHAPE" val="Picture 9"/>
  <p:tag name="POSITIONSLIDEID" val="256"/>
  <p:tag name="SIZESHAPE" val="Picture 9"/>
  <p:tag name="SIZESLIDEID" val="256"/>
</p:tagLst>
</file>

<file path=ppt/tags/tag20.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lowofFunds-Households.xlsx&quot; Path=&quot;\\ent.wfb.bank.corp\whlsdfs\Shared\AREMOS32\banks\Indicators_DI NEW&quot; Landmark=&quot;RealPerCapitaNetWorth (4)&quot; LMFriendly=&quot;RealPerCapitaNetWorth (4)&quot; SheetSlideName=&quot;RealPerCapitaNetWorth (4)&quot; Address=&quot;RealPerCapitaNetWorth (4)&quot; AddrAdjusted=&quot;RealPerCapitaNetWorth (4)&quot; LastUpdate=&quot;2019.11.25:11.33.54&quot; FileDesc=&quot;FlowofFunds-Households.xlsx&quot; Text=&quot;&quot; Value=&quot;&quot; Inst=&quot;0&quot; SBR=&quot;False&quot; SBC=&quot;False&quot; DestType=&quot;1&quot; HeaderRows=&quot;0&quot; TableRowIndex=&quot;0&quot; TableColIndex=&quot;0&quot; /&gt;&#10;&lt;/Data&gt;"/>
</p:tagLst>
</file>

<file path=ppt/tags/tag21.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lowofFunds-Households.xlsx&quot; Path=&quot;\\ent.wfb.bank.corp\whlsdfs\shared\AREMOS32\banks\Indicators_DI NEW&quot; Landmark=&quot;DSR Mort&amp;amp;Cons&quot; LMFriendly=&quot;DSR Mort&amp;amp;Cons&quot; SheetSlideName=&quot;DSR Mort&amp;amp;Cons&quot; Address=&quot;DSR Mort&amp;amp;Cons&quot; AddrAdjusted=&quot;DSR Mort&amp;amp;Cons&quot; LastUpdate=&quot;2019.10.21:11.44.11&quot; FileDesc=&quot;FlowofFunds-Households.xlsx&quot; Text=&quot;&quot; Value=&quot;&quot; Inst=&quot;0&quot; SBR=&quot;False&quot; SBC=&quot;False&quot; DestType=&quot;1&quot; HeaderRows=&quot;0&quot; TableRowIndex=&quot;0&quot; TableColIndex=&quot;0&quot; /&gt;&#10;&lt;/Data&gt;"/>
</p:tagLst>
</file>

<file path=ppt/tags/tag22.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Household Debt and Credit.xlsx&quot; Path=&quot;\\ent.wfb.bank.corp\whlsdfs\shared\AREMOS32\banks\Indicators_DI NEW&quot; Landmark=&quot;NY Fed Delinquency Rates 3&quot; LMFriendly=&quot;NY Fed Delinquency Rates 3&quot; SheetSlideName=&quot;&quot; Address=&quot;NY Fed Delinquency Rates 3&quot; AddrAdjusted=&quot;NY Fed Delinquency Rates 3&quot; LastUpdate=&quot;2019.11.25:08.53.41&quot; FileDesc=&quot;Household Debt and Credit.xlsx&quot; Text=&quot;&quot; Value=&quot;&quot; Inst=&quot;0&quot; SBR=&quot;False&quot; SBC=&quot;False&quot; DestType=&quot;1&quot; HeaderRows=&quot;0&quot; TableRowIndex=&quot;0&quot; TableColIndex=&quot;0&quot; /&gt;&#10;&lt;/Data&gt;"/>
</p:tagLst>
</file>

<file path=ppt/tags/tag23.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Senior Loan Officer Survey NF.xlsx&quot; Path=&quot;\\ent.wfb.bank.corp\whlsdfs\shared\AREMOS32\banks\Indicators_DI NEW&quot; Landmark=&quot;SuppDemALL4Q&quot; LMFriendly=&quot;SuppDemALL4Q&quot; SheetSlideName=&quot;&quot; Address=&quot;SuppDemALL4Q&quot; AddrAdjusted=&quot;SuppDemALL4Q&quot; LastUpdate=&quot;2019.11.25:08.46.14&quot; FileDesc=&quot;Senior Loan Officer Survey NF.xlsx&quot; Text=&quot;&quot; Value=&quot;&quot; Inst=&quot;0&quot; SBR=&quot;False&quot; SBC=&quot;False&quot; DestType=&quot;1&quot; HeaderRows=&quot;0&quot; TableRowIndex=&quot;0&quot; TableColIndex=&quot;0&quot; /&gt;&#10;&lt;/Data&gt;"/>
</p:tagLst>
</file>

<file path=ppt/tags/tag24.xml><?xml version="1.0" encoding="utf-8"?>
<p:tagLst xmlns:a="http://schemas.openxmlformats.org/drawingml/2006/main" xmlns:r="http://schemas.openxmlformats.org/officeDocument/2006/relationships" xmlns:p="http://schemas.openxmlformats.org/presentationml/2006/main">
  <p:tag name="SLIDELAYOUT" val="259"/>
  <p:tag name="LAYOUTTEMPLATE" val="WFS ReadyUse Landscape"/>
</p:tagLst>
</file>

<file path=ppt/tags/tag25.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Rectangle 3"/>
  <p:tag name="FORMATSSLIDEID" val="259"/>
  <p:tag name="FORMATSFILENAME" val="Standard Slides.pot"/>
  <p:tag name="POSITIONSHAPE" val="Rectangle 3"/>
  <p:tag name="POSITIONSLIDEID" val="259"/>
  <p:tag name="SIZESHAPE" val="Rectangle 3"/>
  <p:tag name="SIZESLIDEID" val="259"/>
  <p:tag name="INORIGINALLAYOUTID" val="259"/>
</p:tagLst>
</file>

<file path=ppt/tags/tag26.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High &amp;amp; Low Paying Job Outcomes.xlsx&quot; Path=&quot;\\ent.wfb.bank.corp\whlsdfs\shared\Economic\Sarah\Special Reports\Labor Market Series\Job Quality&quot; Landmark=&quot;Hourly_Wages_Weighted_(2)&quot; LMFriendly=&quot;Hourly_Wages_Weighted_(2)&quot; SheetSlideName=&quot;Hourly_Wages_Weighted_(2)&quot; Address=&quot;Hourly_Wages_Weighted_(2)&quot; AddrAdjusted=&quot;Hourly_Wages_Weighted_(2)&quot; LastUpdate=&quot;2019.11.25:11.34.16&quot; FileDesc=&quot;High &amp;amp; Low Paying Job Outcomes.xlsx&quot; Text=&quot;&quot; Value=&quot;&quot; Inst=&quot;0&quot; SBR=&quot;False&quot; SBC=&quot;False&quot; DestType=&quot;1&quot; HeaderRows=&quot;0&quot; TableRowIndex=&quot;0&quot; TableColIndex=&quot;0&quot; /&gt;&#10;&lt;/Data&gt;"/>
</p:tagLst>
</file>

<file path=ppt/tags/tag2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Employment-Industry.xlsx&quot; Path=&quot;\\ent.wfb.bank.corp\whlsdfs\shared\AREMOS32\banks\Indicators_DI NEW&quot; Landmark=&quot;Blue-Collar&quot; LMFriendly=&quot;Blue-Collar&quot; SheetSlideName=&quot;Blue-Collar&quot; Address=&quot;Blue-Collar&quot; AddrAdjusted=&quot;Blue-Collar&quot; LastUpdate=&quot;2019.11.25:11.34.52&quot; FileDesc=&quot;Employment-Industry.xlsx&quot; Text=&quot;&quot; Value=&quot;&quot; Inst=&quot;0&quot; SBR=&quot;False&quot; SBC=&quot;False&quot; DestType=&quot;1&quot; HeaderRows=&quot;0&quot; TableRowIndex=&quot;0&quot; TableColIndex=&quot;0&quot; /&gt;&#10;&lt;/Data&gt;"/>
</p:tagLst>
</file>

<file path=ppt/tags/tag28.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InitialClaims NF.xlsx&quot; Path=&quot;\\ent.wfb.bank.corp\whlsdfs\shared\AREMOS32\banks\Indicators_DI NEW&quot; Landmark=&quot;Chart21&quot; LMFriendly=&quot;Chart21&quot; SheetSlideName=&quot;Chart21&quot; Address=&quot;Chart21&quot; AddrAdjusted=&quot;Chart21&quot; LastUpdate=&quot;2019.11.27:12.46.50&quot; FileDesc=&quot;InitialClaims NF.xlsx&quot; Text=&quot;&quot; Value=&quot;&quot; Inst=&quot;0&quot; SBR=&quot;False&quot; SBC=&quot;False&quot; DestType=&quot;1&quot; HeaderRows=&quot;0&quot; TableRowIndex=&quot;0&quot; TableColIndex=&quot;0&quot; /&gt;&#10;&lt;/Data&gt;"/>
</p:tagLst>
</file>

<file path=ppt/tags/tag29.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Jolts New.xlsx&quot; Path=&quot;\\ent.wfb.bank.corp\whlsdfs\shared\AREMOS32\banks\Indicators_DI NEW&quot; Landmark=&quot;Gr. 6 NFIB v JOLTs (2)&quot; LMFriendly=&quot;Gr. 6 NFIB v JOLTs (2)&quot; SheetSlideName=&quot;Gr. 6 NFIB v JOLTs (2)&quot; Address=&quot;Gr. 6 NFIB v JOLTs (2)&quot; AddrAdjusted=&quot;Gr. 6 NFIB v JOLTs (2)&quot; LastUpdate=&quot;2019.11.25:11.35.41&quot; FileDesc=&quot;Jolts New.xlsx&quot; Text=&quot;&quot; Value=&quot;&quot; Inst=&quot;0&quot; SBR=&quot;False&quot; SBC=&quot;False&quot; DestType=&quot;1&quot; HeaderRows=&quot;0&quot; TableRowIndex=&quot;0&quot; TableColIndex=&quot;0&quot; /&gt;&#10;&lt;/Data&gt;"/>
</p:tagLst>
</file>

<file path=ppt/tags/tag3.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Rectangle 5"/>
  <p:tag name="FORMATSSLIDEID" val="256"/>
  <p:tag name="FORMATSFILENAME" val="Standard Slides.pot"/>
  <p:tag name="POSITIONSHAPE" val="Rectangle 5"/>
  <p:tag name="POSITIONSLIDEID" val="256"/>
  <p:tag name="SIZESHAPE" val="Rectangle 5"/>
  <p:tag name="SIZESLIDEID" val="256"/>
</p:tagLst>
</file>

<file path=ppt/tags/tag30.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Employment-Household.xlsx&quot; Path=&quot;\\ent.wfb.bank.corp\whlsdfs\shared\AREMOS32\banks\Indicators_DI NEW&quot; Landmark=&quot;Chart207&quot; LMFriendly=&quot;Chart207&quot; SheetSlideName=&quot;Chart207&quot; Address=&quot;Chart207&quot; AddrAdjusted=&quot;Chart207&quot; LastUpdate=&quot;2019.11.12:09.54.37&quot; FileDesc=&quot;Employment-Household.xlsx&quot; Text=&quot;&quot; Value=&quot;&quot; Inst=&quot;0&quot; SBR=&quot;False&quot; SBC=&quot;False&quot; DestType=&quot;1&quot; HeaderRows=&quot;0&quot; TableRowIndex=&quot;0&quot; TableColIndex=&quot;0&quot; /&gt;&#10;&lt;/Data&gt;"/>
</p:tagLst>
</file>

<file path=ppt/tags/tag31.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civilian-population.xlsx&quot; Path=&quot;\\ent.wfb.bank.corp\whlsdfs\shared\Economic\Sarah\Indicators\Employment\Demographics&quot; Landmark=&quot;PopGrowth 16-64&quot; LMFriendly=&quot;PopGrowth 16-64&quot; SheetSlideName=&quot;&quot; Address=&quot;PopGrowth 16-64&quot; AddrAdjusted=&quot;PopGrowth 16-64&quot; LastUpdate=&quot;2019.11.25:15.56.20&quot; FileDesc=&quot;civilian-population.xlsx&quot; Text=&quot;&quot; Value=&quot;&quot; Inst=&quot;0&quot; SBR=&quot;False&quot; SBC=&quot;False&quot; DestType=&quot;1&quot; HeaderRows=&quot;0&quot; TableRowIndex=&quot;0&quot; TableColIndex=&quot;0&quot; /&gt;&#10;&lt;/Data&gt;"/>
</p:tagLst>
</file>

<file path=ppt/tags/tag32.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orecast Graphs Q3-S.xlsm&quot; Path=&quot;\\ent.wfb.bank.corp\whlsdfs\shared\Economic\Forecast&quot; Landmark=&quot;PCE&amp;amp;CoreForecasts&quot; LMFriendly=&quot;PCE&amp;amp;CoreForecasts&quot; SheetSlideName=&quot;&quot; Address=&quot;PCE&amp;amp;CoreForecasts&quot; AddrAdjusted=&quot;PCE&amp;amp;CoreForecasts&quot; LastUpdate=&quot;2019.11.27:12.48.04&quot; FileDesc=&quot;Forecast Graphs Q3-S.xlsm&quot; Text=&quot;&quot; Value=&quot;&quot; Inst=&quot;0&quot; SBR=&quot;False&quot; SBC=&quot;False&quot; DestType=&quot;1&quot; HeaderRows=&quot;0&quot; TableRowIndex=&quot;0&quot; TableColIndex=&quot;0&quot; /&gt;&#10;&lt;/Data&gt;"/>
</p:tagLst>
</file>

<file path=ppt/tags/tag33.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ed-funds-rate-bbg.xlsx&quot; Path=&quot;\\ent.wfb.bank.corp\whlsdfs\shared\Economic\Seery\Sheets&quot; Landmark=&quot;FFR_Month_Fcst&quot; LMFriendly=&quot;FFR_Month_Fcst&quot; SheetSlideName=&quot;FFR_Month_Fcst&quot; Address=&quot;FFR_Month_Fcst&quot; AddrAdjusted=&quot;FFR_Month_Fcst&quot; LastUpdate=&quot;2019.11.25:11.36.02&quot; FileDesc=&quot;fed-funds-rate-bbg.xlsx&quot; Text=&quot;&quot; Value=&quot;&quot; Inst=&quot;0&quot; SBR=&quot;False&quot; SBC=&quot;False&quot; DestType=&quot;1&quot; HeaderRows=&quot;0&quot; TableRowIndex=&quot;0&quot; TableColIndex=&quot;0&quot; /&gt;&#10;&lt;/Data&gt;"/>
</p:tagLst>
</file>

<file path=ppt/tags/tag34.xml><?xml version="1.0" encoding="utf-8"?>
<p:tagLst xmlns:a="http://schemas.openxmlformats.org/drawingml/2006/main" xmlns:r="http://schemas.openxmlformats.org/officeDocument/2006/relationships" xmlns:p="http://schemas.openxmlformats.org/presentationml/2006/main">
  <p:tag name="SLIDELAYOUT" val="259"/>
  <p:tag name="LAYOUTTEMPLATE" val="WFS ReadyUse Landscape"/>
</p:tagLst>
</file>

<file path=ppt/tags/tag35.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Rectangle 3"/>
  <p:tag name="FORMATSSLIDEID" val="259"/>
  <p:tag name="FORMATSFILENAME" val="Standard Slides.pot"/>
  <p:tag name="POSITIONSHAPE" val="Rectangle 3"/>
  <p:tag name="POSITIONSLIDEID" val="259"/>
  <p:tag name="SIZESHAPE" val="Rectangle 3"/>
  <p:tag name="SIZESLIDEID" val="259"/>
  <p:tag name="INORIGINALLAYOUTID" val="259"/>
</p:tagLst>
</file>

<file path=ppt/tags/tag36.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yield-curve.xlsx&quot; Path=&quot;\\ent.wfb.bank.corp\whlsdfs\shared\Economic\Seery\Sheets&quot; Landmark=&quot;10Yr3M&quot; LMFriendly=&quot;10Yr3M&quot; SheetSlideName=&quot;10Yr3M&quot; Address=&quot;10Yr3M&quot; AddrAdjusted=&quot;10Yr3M&quot; LastUpdate=&quot;2019.12.02:10.34.50&quot; FileDesc=&quot;yield-curve.xlsx&quot; Text=&quot;&quot; Value=&quot;&quot; Inst=&quot;0&quot; SBR=&quot;False&quot; SBC=&quot;False&quot; DestType=&quot;1&quot; HeaderRows=&quot;0&quot; TableRowIndex=&quot;0&quot; TableColIndex=&quot;0&quot; /&gt;&#10;&lt;/Data&gt;"/>
</p:tagLst>
</file>

<file path=ppt/tags/tag3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in-cond-index-bbg.xlsx&quot; Path=&quot;\\ent.wfb.bank.corp\whlsdfs\shared\Economic\Seery\Sheets&quot; Landmark=&quot;Chart5&quot; LMFriendly=&quot;Chart5&quot; SheetSlideName=&quot;Chart5&quot; Address=&quot;Chart5&quot; AddrAdjusted=&quot;Chart5&quot; LastUpdate=&quot;2019.12.02:10.34.59&quot; FileDesc=&quot;fin-cond-index-bbg.xlsx&quot; Text=&quot;&quot; Value=&quot;&quot; Inst=&quot;0&quot; SBR=&quot;False&quot; SBC=&quot;False&quot; DestType=&quot;1&quot; HeaderRows=&quot;0&quot; TableRowIndex=&quot;0&quot; TableColIndex=&quot;0&quot; /&gt;&#10;&lt;/Data&gt;"/>
</p:tagLst>
</file>

<file path=ppt/tags/tag38.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Consumer Confidence NEW.xlsx&quot; Path=&quot;\\ent.wfb.bank.corp\whlsdfs\shared\AREMOS32\banks\Indicators_DI NEW&quot; Landmark=&quot;Confidence &amp;amp; S&amp;amp;P 2&quot; LMFriendly=&quot;Confidence &amp;amp; S&amp;amp;P 2&quot; SheetSlideName=&quot;Confidence &amp;amp; S&amp;amp;P 2&quot; Address=&quot;Confidence &amp;amp; S&amp;amp;P 2&quot; AddrAdjusted=&quot;Confidence &amp;amp; S&amp;amp;P 2&quot; LastUpdate=&quot;2019.12.02:10.38.04&quot; FileDesc=&quot;Consumer Confidence NEW.xlsx&quot; Text=&quot;&quot; Value=&quot;&quot; Inst=&quot;0&quot; SBR=&quot;False&quot; SBC=&quot;False&quot; DestType=&quot;1&quot; HeaderRows=&quot;0&quot; TableRowIndex=&quot;0&quot; TableColIndex=&quot;0&quot; /&gt;&#10;&lt;/Data&gt;"/>
</p:tagLst>
</file>

<file path=ppt/tags/tag39.xml><?xml version="1.0" encoding="utf-8"?>
<p:tagLst xmlns:a="http://schemas.openxmlformats.org/drawingml/2006/main" xmlns:r="http://schemas.openxmlformats.org/officeDocument/2006/relationships" xmlns:p="http://schemas.openxmlformats.org/presentationml/2006/main">
  <p:tag name="STRETCHHEIGHT" val="False"/>
  <p:tag name="DMSOFTTAG" val="&lt;Data vendor=&quot;FactSet&quot; application=&quot;PresLink&quot; version=&quot;2013.1&quot; XMLVersion=&quot;C591227E-C126-49DE-B816-0EB840665770&quot; iXMLVersion=&quot;1&quot;&gt;&#10;  &lt;Main FileType=&quot;2&quot; FileUID=&quot;&quot; FileName=&quot;Election Effect w charts.xlsx&quot; Path=&quot;\\ent.wfb.bank.corp\whlsdfs\shared\Economic\Azhar Iqbal\projects\2019\election&quot; Landmark=&quot;Avg. yoy % Chg (2)&quot; LMFriendly=&quot;Avg. yoy % Chg (2)&quot; SheetSlideName=&quot;Avg. yoy % Chg (2)&quot; Address=&quot;Avg. yoy % Chg (2)&quot; AddrAdjusted=&quot;Avg. yoy % Chg (2)&quot; LastUpdate=&quot;2019.10.21:12.29.27&quot; FileDesc=&quot;Election Effect w charts.xlsx&quot; Text=&quot;&quot; Value=&quot;&quot; Inst=&quot;0&quot; SBR=&quot;False&quot; SBC=&quot;False&quot; DestType=&quot;1&quot; HeaderRows=&quot;0&quot; TableRowIndex=&quot;0&quot; TableColIndex=&quot;0&quot; /&gt;&#10;&lt;/Data&gt;"/>
</p:tagLst>
</file>

<file path=ppt/tags/tag4.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Rectangle 6"/>
  <p:tag name="FORMATSSLIDEID" val="256"/>
  <p:tag name="FORMATSFILENAME" val="Standard Slides.pot"/>
  <p:tag name="POSITIONSHAPE" val="Rectangle 6"/>
  <p:tag name="POSITIONSLIDEID" val="256"/>
  <p:tag name="SIZESHAPE" val="Rectangle 6"/>
  <p:tag name="SIZESLIDEID" val="256"/>
</p:tagLst>
</file>

<file path=ppt/tags/tag40.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us-debt.xlsx&quot; Path=&quot;\\ent.wfb.bank.corp\whlsdfs\shared\Economic\Seery\Sheets&quot; Landmark=&quot;Chart3&quot; LMFriendly=&quot;Chart3&quot; SheetSlideName=&quot;Chart3&quot; Address=&quot;Chart3&quot; AddrAdjusted=&quot;Chart3&quot; LastUpdate=&quot;2019.09.25:16.52.36&quot; FileDesc=&quot;us-debt.xlsx&quot; Text=&quot;&quot; Value=&quot;&quot; Inst=&quot;0&quot; SBR=&quot;False&quot; SBC=&quot;False&quot; DestType=&quot;1&quot; HeaderRows=&quot;0&quot; TableRowIndex=&quot;0&quot; TableColIndex=&quot;0&quot; /&gt;&#10;&lt;/Data&gt;"/>
</p:tagLst>
</file>

<file path=ppt/tags/tag41.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balance-sheet-indicators.xlsx&quot; Path=&quot;\\ent.wfb.bank.corp\whlsdfs\shared\Economic\Sarah\Special Reports\Capex\Corporate Leverage&quot; Landmark=&quot;Interest Coverage&quot; LMFriendly=&quot;Interest Coverage&quot; SheetSlideName=&quot;Interest Coverage&quot; Address=&quot;Interest Coverage&quot; AddrAdjusted=&quot;Interest Coverage&quot; LastUpdate=&quot;2019.09.24:16.48.10&quot; FileDesc=&quot;balance-sheet-indicators.xlsx&quot; Text=&quot;&quot; Value=&quot;&quot; Inst=&quot;0&quot; SBR=&quot;False&quot; SBC=&quot;False&quot; DestType=&quot;1&quot; HeaderRows=&quot;0&quot; TableRowIndex=&quot;0&quot; TableColIndex=&quot;0&quot; /&gt;&#10;&lt;/Data&gt;"/>
</p:tagLst>
</file>

<file path=ppt/tags/tag42.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balance-sheet-indicators.xlsx&quot; Path=&quot;\\ent.wfb.bank.corp\whlsdfs\shared\Economic\Sarah\Special Reports\Capex\Corporate Leverage&quot; Landmark=&quot;Net Debt to EBIT (2)&quot; LMFriendly=&quot;Net Debt to EBIT (2)&quot; SheetSlideName=&quot;&quot; Address=&quot;Net Debt to EBIT (2)&quot; AddrAdjusted=&quot;Net Debt to EBIT (2)&quot; LastUpdate=&quot;2019.10.23:09.36.47&quot; FileDesc=&quot;balance-sheet-indicators.xlsx&quot; Text=&quot;&quot; Value=&quot;&quot; Inst=&quot;0&quot; SBR=&quot;False&quot; SBC=&quot;False&quot; DestType=&quot;1&quot; HeaderRows=&quot;0&quot; TableRowIndex=&quot;0&quot; TableColIndex=&quot;0&quot; /&gt;&#10;&lt;/Data&gt;"/>
</p:tagLst>
</file>

<file path=ppt/tags/tag43.xml><?xml version="1.0" encoding="utf-8"?>
<p:tagLst xmlns:a="http://schemas.openxmlformats.org/drawingml/2006/main" xmlns:r="http://schemas.openxmlformats.org/officeDocument/2006/relationships" xmlns:p="http://schemas.openxmlformats.org/presentationml/2006/main">
  <p:tag name="STRETCHHEIGHT" val="False"/>
  <p:tag name="DMSOFTTAG" val="&lt;Data vendor=&quot;FactSet&quot; application=&quot;PresLink&quot; version=&quot;2013.1&quot; XMLVersion=&quot;C591227E-C126-49DE-B816-0EB840665770&quot; iXMLVersion=&quot;1&quot;&gt;&#10;  &lt;Main FileType=&quot;2&quot; FileUID=&quot;&quot; FileName=&quot;Budget balance pct of gdp.xlsx&quot; Path=&quot;\\ent.wfb.bank.corp\whlsdfs\shared\Economic\Michael\CBO\Source Data Budget &amp;amp; Economic Outlook\Source Data_Apr2018&quot; Landmark=&quot;Chart1_color&quot; LMFriendly=&quot;Chart1_color&quot; SheetSlideName=&quot;Chart1_color&quot; Address=&quot;Chart1_color&quot; AddrAdjusted=&quot;Chart1_color&quot; LastUpdate=&quot;2019.11.25:11.40.38&quot; FileDesc=&quot;Budget balance pct of gdp.xlsx&quot; Text=&quot;&quot; Value=&quot;&quot; Inst=&quot;0&quot; SBR=&quot;False&quot; SBC=&quot;False&quot; DestType=&quot;1&quot; HeaderRows=&quot;0&quot; TableRowIndex=&quot;0&quot; TableColIndex=&quot;0&quot; /&gt;&#10;&lt;/Data&gt;"/>
</p:tagLst>
</file>

<file path=ppt/tags/tag44.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CBO Figures April 2018.xlsx&quot; Path=&quot;\\ent.wfb.bank.corp\whlsdfs\shared\Economic\Sarah\Indicators\Federal Budget&quot; Landmark=&quot;Chart1&quot; LMFriendly=&quot;Chart1&quot; SheetSlideName=&quot;&quot; Address=&quot;Chart1&quot; AddrAdjusted=&quot;Chart1&quot; LastUpdate=&quot;2019.10.11:14.00.18&quot; FileDesc=&quot;CBO Figures April 2018.xlsx&quot; Text=&quot;&quot; Value=&quot;&quot; Inst=&quot;0&quot; SBR=&quot;False&quot; SBC=&quot;False&quot; DestType=&quot;1&quot; HeaderRows=&quot;0&quot; TableRowIndex=&quot;0&quot; TableColIndex=&quot;0&quot; /&gt;&#10;&lt;/Data&gt;"/>
</p:tagLst>
</file>

<file path=ppt/tags/tag45.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US Budget Breakdown 08-2019.xlsx&quot; Path=&quot;\\ent.wfb.bank.corp\whlsdfs\shared\Economic\Pugliese\CBO&quot; Landmark=&quot;Debt&quot; LMFriendly=&quot;Debt&quot; SheetSlideName=&quot;Debt&quot; Address=&quot;Debt&quot; AddrAdjusted=&quot;Debt&quot; LastUpdate=&quot;2019.11.25:11.40.55&quot; FileDesc=&quot;US Budget Breakdown 08-2019.xlsx&quot; Text=&quot;&quot; Value=&quot;&quot; Inst=&quot;0&quot; SBR=&quot;False&quot; SBC=&quot;False&quot; DestType=&quot;1&quot; HeaderRows=&quot;0&quot; TableRowIndex=&quot;0&quot; TableColIndex=&quot;0&quot; /&gt;&#10;&lt;/Data&gt;"/>
</p:tagLst>
</file>

<file path=ppt/tags/tag46.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1&quot; FileUID=&quot;&quot; FileName=&quot;Forecast Output.xlsm&quot; Path=&quot;\\ent.wfb.bank.corp\whlsdfs\shared\Economic\Forecast&quot; Landmark=&quot;_bdm.add14e0b755a4d9f9e6443602abea0c6.edm&quot; LMFriendly=&quot;Auto-generated range name&quot; SheetSlideName=&quot;_bdm.a244b3f04f8645b2b3a6981629ccc746.edm&quot; Address=&quot;'Large Summary Table'!A1:FR34&quot; AddrAdjusted=&quot;'Large Summary Table'!A1&quot; LastUpdate=&quot;2019.11.12:09.20.46&quot; FileDesc=&quot;Forecast Output.xlsm&quot; Text=&quot;&quot; Value=&quot;&quot; Inst=&quot;0&quot; SBR=&quot;False&quot; SBC=&quot;False&quot; DestType=&quot;1&quot; HeaderRows=&quot;0&quot; TableRowIndex=&quot;0&quot; TableColIndex=&quot;0&quot; /&gt;&#10;&lt;/Data&gt;"/>
  <p:tag name="STRETCHHEIGHT" val="False"/>
</p:tagLst>
</file>

<file path=ppt/tags/tag4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1&quot; FileUID=&quot;&quot; FileName=&quot;InternationalForecast_PresentationCopy.xlsx&quot; Path=&quot;\\ent.wfb.bank.corp\whlsdfs\shared\Economic\Forecast\International Final Tables&quot; Landmark=&quot;_bdm.cab9248d54e547b792d4431a3de4b60a.edm&quot; LMFriendly=&quot;Auto-generated range name&quot; SheetSlideName=&quot;_bdm.3B654A46B7E340229F8F21A7E908246C.edm&quot; Address=&quot;'GDP&amp;amp;CPI_TableECO'!A1:U20&quot; AddrAdjusted=&quot;'GDP&amp;amp;CPI_TableECO'!A1:A2&quot; LastUpdate=&quot;2019.11.12:09.20.54&quot; FileDesc=&quot;InternationalForecast_PresentationCopy.xlsx&quot; Text=&quot;&quot; Value=&quot;&quot; Inst=&quot;0&quot; SBR=&quot;False&quot; SBC=&quot;False&quot; DestType=&quot;1&quot; HeaderRows=&quot;0&quot; TableRowIndex=&quot;0&quot; TableColIndex=&quot;0&quot; /&gt;&#10;&lt;/Data&gt;"/>
  <p:tag name="STRETCHHEIGHT" val="False"/>
</p:tagLst>
</file>

<file path=ppt/tags/tag5.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Rectangle 7"/>
  <p:tag name="FORMATSSLIDEID" val="256"/>
  <p:tag name="FORMATSFILENAME" val="Standard Slides.pot"/>
  <p:tag name="POSITIONSHAPE" val="Rectangle 7"/>
  <p:tag name="POSITIONSLIDEID" val="256"/>
  <p:tag name="SIZESHAPE" val="Rectangle 7"/>
  <p:tag name="SIZESLIDEID" val="256"/>
</p:tagLst>
</file>

<file path=ppt/tags/tag6.xml><?xml version="1.0" encoding="utf-8"?>
<p:tagLst xmlns:a="http://schemas.openxmlformats.org/drawingml/2006/main" xmlns:r="http://schemas.openxmlformats.org/officeDocument/2006/relationships" xmlns:p="http://schemas.openxmlformats.org/presentationml/2006/main">
  <p:tag name="POSNALIGNVERT" val="True"/>
  <p:tag name="POSNALIGNHORIZ" val="True"/>
  <p:tag name="SIZEWIDTH" val="True"/>
  <p:tag name="SIZEHEIGHT" val="True"/>
  <p:tag name="FORMATSSHAPE" val="Picture 17"/>
  <p:tag name="FORMATSSLIDEID" val="256"/>
  <p:tag name="FORMATSFILENAME" val="Standard Slides.pot"/>
  <p:tag name="POSITIONSHAPE" val="Picture 17"/>
  <p:tag name="POSITIONSLIDEID" val="256"/>
  <p:tag name="SIZESHAPE" val="Picture 17"/>
  <p:tag name="SIZESLIDEID" val="256"/>
</p:tagLst>
</file>

<file path=ppt/tags/tag7.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business-cycles.xlsx&quot; Path=&quot;\\ent.wfb.bank.corp\whlsdfs\shared\Economic\Seery\Sheets&quot; Landmark=&quot;Chart5&quot; LMFriendly=&quot;Chart5&quot; SheetSlideName=&quot;Chart5&quot; Address=&quot;Chart5&quot; AddrAdjusted=&quot;Chart5&quot; LastUpdate=&quot;2019.12.02:10.33.21&quot; FileDesc=&quot;business-cycles.xlsx&quot; Text=&quot;&quot; Value=&quot;&quot; Inst=&quot;0&quot; SBR=&quot;False&quot; SBC=&quot;False&quot; DestType=&quot;1&quot; HeaderRows=&quot;0&quot; TableRowIndex=&quot;0&quot; TableColIndex=&quot;0&quot; /&gt;&#10;&lt;/Data&gt;"/>
</p:tagLst>
</file>

<file path=ppt/tags/tag8.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business-cycles.xlsx&quot; Path=&quot;\\ent.wfb.bank.corp\whlsdfs\shared\Economic\Seery\Sheets&quot; Landmark=&quot;Chart6&quot; LMFriendly=&quot;Chart6&quot; SheetSlideName=&quot;Chart6&quot; Address=&quot;Chart6&quot; AddrAdjusted=&quot;Chart6&quot; LastUpdate=&quot;2019.12.02:10.33.31&quot; FileDesc=&quot;business-cycles.xlsx&quot; Text=&quot;&quot; Value=&quot;&quot; Inst=&quot;0&quot; SBR=&quot;False&quot; SBC=&quot;False&quot; DestType=&quot;1&quot; HeaderRows=&quot;0&quot; TableRowIndex=&quot;0&quot; TableColIndex=&quot;0&quot; /&gt;&#10;&lt;/Data&gt;"/>
</p:tagLst>
</file>

<file path=ppt/tags/tag9.xml><?xml version="1.0" encoding="utf-8"?>
<p:tagLst xmlns:a="http://schemas.openxmlformats.org/drawingml/2006/main" xmlns:r="http://schemas.openxmlformats.org/officeDocument/2006/relationships" xmlns:p="http://schemas.openxmlformats.org/presentationml/2006/main">
  <p:tag name="DMSOFTTAG" val="&lt;Data vendor=&quot;FactSet&quot; application=&quot;PresLink&quot; version=&quot;2013.1&quot; XMLVersion=&quot;C591227E-C126-49DE-B816-0EB840665770&quot; iXMLVersion=&quot;1&quot;&gt;&#10;  &lt;Main FileType=&quot;2&quot; FileUID=&quot;&quot; FileName=&quot;Forecast Graphs Q3-S.xlsm&quot; Path=&quot;\\ent.wfb.bank.corp\whlsdfs\shared\Economic\Forecast&quot; Landmark=&quot;Real GDP Forecast&quot; LMFriendly=&quot;Real GDP Forecast&quot; SheetSlideName=&quot;&quot; Address=&quot;Real GDP Forecast&quot; AddrAdjusted=&quot;Real GDP Forecast&quot; LastUpdate=&quot;2019.11.27:12.44.25&quot; FileDesc=&quot;Forecast Graphs Q3-S.xlsm&quot; Text=&quot;&quot; Value=&quot;&quot; Inst=&quot;0&quot; SBR=&quot;False&quot; SBC=&quot;False&quot; DestType=&quot;1&quot; HeaderRows=&quot;0&quot; TableRowIndex=&quot;0&quot; TableColIndex=&quot;0&quot; /&gt;&#10;&lt;/Data&gt;"/>
</p:tagLst>
</file>

<file path=ppt/theme/theme1.xml><?xml version="1.0" encoding="utf-8"?>
<a:theme xmlns:a="http://schemas.openxmlformats.org/drawingml/2006/main" name="Blank">
  <a:themeElements>
    <a:clrScheme name="Wells_Fargo_colors">
      <a:dk1>
        <a:sysClr val="windowText" lastClr="000000"/>
      </a:dk1>
      <a:lt1>
        <a:sysClr val="window" lastClr="FFFFFF"/>
      </a:lt1>
      <a:dk2>
        <a:srgbClr val="BB0826"/>
      </a:dk2>
      <a:lt2>
        <a:srgbClr val="FCC60A"/>
      </a:lt2>
      <a:accent1>
        <a:srgbClr val="8AA3B3"/>
      </a:accent1>
      <a:accent2>
        <a:srgbClr val="5E5145"/>
      </a:accent2>
      <a:accent3>
        <a:srgbClr val="A9B089"/>
      </a:accent3>
      <a:accent4>
        <a:srgbClr val="C4A560"/>
      </a:accent4>
      <a:accent5>
        <a:srgbClr val="848C49"/>
      </a:accent5>
      <a:accent6>
        <a:srgbClr val="DADBBF"/>
      </a:accent6>
      <a:hlink>
        <a:srgbClr val="44464A"/>
      </a:hlink>
      <a:folHlink>
        <a:srgbClr val="D7D3C7"/>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3_Standard Slides">
  <a:themeElements>
    <a:clrScheme name="Wells_Fargo_colors">
      <a:dk1>
        <a:sysClr val="windowText" lastClr="000000"/>
      </a:dk1>
      <a:lt1>
        <a:sysClr val="window" lastClr="FFFFFF"/>
      </a:lt1>
      <a:dk2>
        <a:srgbClr val="BB0826"/>
      </a:dk2>
      <a:lt2>
        <a:srgbClr val="FCC60A"/>
      </a:lt2>
      <a:accent1>
        <a:srgbClr val="8AA3B3"/>
      </a:accent1>
      <a:accent2>
        <a:srgbClr val="5E5145"/>
      </a:accent2>
      <a:accent3>
        <a:srgbClr val="A9B089"/>
      </a:accent3>
      <a:accent4>
        <a:srgbClr val="C4A560"/>
      </a:accent4>
      <a:accent5>
        <a:srgbClr val="848C49"/>
      </a:accent5>
      <a:accent6>
        <a:srgbClr val="DADBBF"/>
      </a:accent6>
      <a:hlink>
        <a:srgbClr val="44464A"/>
      </a:hlink>
      <a:folHlink>
        <a:srgbClr val="D7D3C7"/>
      </a:folHlink>
    </a:clrScheme>
    <a:fontScheme name="2_Standard Slide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Standard Slides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7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8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9_Blank">
  <a:themeElements>
    <a:clrScheme name="Wells_Fargo_colors">
      <a:dk1>
        <a:sysClr val="windowText" lastClr="000000"/>
      </a:dk1>
      <a:lt1>
        <a:sysClr val="window" lastClr="FFFFFF"/>
      </a:lt1>
      <a:dk2>
        <a:srgbClr val="BB0826"/>
      </a:dk2>
      <a:lt2>
        <a:srgbClr val="FCC60A"/>
      </a:lt2>
      <a:accent1>
        <a:srgbClr val="8AA3B3"/>
      </a:accent1>
      <a:accent2>
        <a:srgbClr val="5E5145"/>
      </a:accent2>
      <a:accent3>
        <a:srgbClr val="A9B089"/>
      </a:accent3>
      <a:accent4>
        <a:srgbClr val="C4A560"/>
      </a:accent4>
      <a:accent5>
        <a:srgbClr val="848C49"/>
      </a:accent5>
      <a:accent6>
        <a:srgbClr val="DADBBF"/>
      </a:accent6>
      <a:hlink>
        <a:srgbClr val="44464A"/>
      </a:hlink>
      <a:folHlink>
        <a:srgbClr val="D7D3C7"/>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0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2_Standard Slides">
  <a:themeElements>
    <a:clrScheme name="2_Standard Slides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2_Standard Slide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Standard Slides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11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4_Standard Slides">
  <a:themeElements>
    <a:clrScheme name="2_Standard Slides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2_Standard Slides">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r"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2_Standard Slides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3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0.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1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2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4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Wachovia Celeste Caps" pitchFamily="18"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5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6_Blank">
  <a:themeElements>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fontScheme name="Blank">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51525A"/>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Blank 1">
        <a:dk1>
          <a:srgbClr val="000000"/>
        </a:dk1>
        <a:lt1>
          <a:srgbClr val="FFFFFF"/>
        </a:lt1>
        <a:dk2>
          <a:srgbClr val="BB0826"/>
        </a:dk2>
        <a:lt2>
          <a:srgbClr val="8F8F8F"/>
        </a:lt2>
        <a:accent1>
          <a:srgbClr val="5E5145"/>
        </a:accent1>
        <a:accent2>
          <a:srgbClr val="8AA3B3"/>
        </a:accent2>
        <a:accent3>
          <a:srgbClr val="FFFFFF"/>
        </a:accent3>
        <a:accent4>
          <a:srgbClr val="000000"/>
        </a:accent4>
        <a:accent5>
          <a:srgbClr val="B6B3B0"/>
        </a:accent5>
        <a:accent6>
          <a:srgbClr val="7D93A2"/>
        </a:accent6>
        <a:hlink>
          <a:srgbClr val="915010"/>
        </a:hlink>
        <a:folHlink>
          <a:srgbClr val="A9B089"/>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0</TotalTime>
  <Words>1849</Words>
  <Application>Microsoft Office PowerPoint</Application>
  <PresentationFormat>On-screen Show (4:3)</PresentationFormat>
  <Paragraphs>191</Paragraphs>
  <Slides>36</Slides>
  <Notes>3</Notes>
  <HiddenSlides>0</HiddenSlides>
  <MMClips>0</MMClips>
  <ScaleCrop>false</ScaleCrop>
  <HeadingPairs>
    <vt:vector size="6" baseType="variant">
      <vt:variant>
        <vt:lpstr>Fonts Used</vt:lpstr>
      </vt:variant>
      <vt:variant>
        <vt:i4>7</vt:i4>
      </vt:variant>
      <vt:variant>
        <vt:lpstr>Theme</vt:lpstr>
      </vt:variant>
      <vt:variant>
        <vt:i4>18</vt:i4>
      </vt:variant>
      <vt:variant>
        <vt:lpstr>Slide Titles</vt:lpstr>
      </vt:variant>
      <vt:variant>
        <vt:i4>36</vt:i4>
      </vt:variant>
    </vt:vector>
  </HeadingPairs>
  <TitlesOfParts>
    <vt:vector size="61" baseType="lpstr">
      <vt:lpstr>MS PGothic</vt:lpstr>
      <vt:lpstr>Arial</vt:lpstr>
      <vt:lpstr>Calibri</vt:lpstr>
      <vt:lpstr>Georgia</vt:lpstr>
      <vt:lpstr>Verdana</vt:lpstr>
      <vt:lpstr>Wachovia Celeste Caps</vt:lpstr>
      <vt:lpstr>Wingdings</vt:lpstr>
      <vt:lpstr>Blank</vt:lpstr>
      <vt:lpstr>2_Custom Design</vt:lpstr>
      <vt:lpstr>1_Custom Design</vt:lpstr>
      <vt:lpstr>Custom Design</vt:lpstr>
      <vt:lpstr>1_Blank</vt:lpstr>
      <vt:lpstr>2_Blank</vt:lpstr>
      <vt:lpstr>4_Blank</vt:lpstr>
      <vt:lpstr>5_Blank</vt:lpstr>
      <vt:lpstr>6_Blank</vt:lpstr>
      <vt:lpstr>3_Standard Slides</vt:lpstr>
      <vt:lpstr>7_Blank</vt:lpstr>
      <vt:lpstr>8_Blank</vt:lpstr>
      <vt:lpstr>9_Blank</vt:lpstr>
      <vt:lpstr>10_Blank</vt:lpstr>
      <vt:lpstr>2_Standard Slides</vt:lpstr>
      <vt:lpstr>11_Blank</vt:lpstr>
      <vt:lpstr>4_Standard Slides</vt:lpstr>
      <vt:lpstr>3_blank</vt:lpstr>
      <vt:lpstr>The U.S. Economic Outlook: May You Live in Interesting Times</vt:lpstr>
      <vt:lpstr>Business Cycles</vt:lpstr>
      <vt:lpstr>U.S. Growth</vt:lpstr>
      <vt:lpstr>Government Investment</vt:lpstr>
      <vt:lpstr>Trade War: Imports</vt:lpstr>
      <vt:lpstr>Inflation</vt:lpstr>
      <vt:lpstr>Corporate Profits</vt:lpstr>
      <vt:lpstr>Investment Plans</vt:lpstr>
      <vt:lpstr>Global Growth</vt:lpstr>
      <vt:lpstr>Manufacturing vs. Non-Manufacturing</vt:lpstr>
      <vt:lpstr>Housing</vt:lpstr>
      <vt:lpstr>Housing Headwinds</vt:lpstr>
      <vt:lpstr>Household Wealth &amp; Saving</vt:lpstr>
      <vt:lpstr>Household Debt</vt:lpstr>
      <vt:lpstr>Household Debt</vt:lpstr>
      <vt:lpstr>Credit Condtions</vt:lpstr>
      <vt:lpstr>Labor Market, Inflation &amp; Monetary Policy</vt:lpstr>
      <vt:lpstr>Labor Market: Wages Costs</vt:lpstr>
      <vt:lpstr>Labor Market: Employment Growth</vt:lpstr>
      <vt:lpstr>Labor Market: Demand</vt:lpstr>
      <vt:lpstr>Labor Market: Supply</vt:lpstr>
      <vt:lpstr>Inflation</vt:lpstr>
      <vt:lpstr>Monetary Policy</vt:lpstr>
      <vt:lpstr>The End of the Line?</vt:lpstr>
      <vt:lpstr>Interest Rates</vt:lpstr>
      <vt:lpstr>Financial Conditions</vt:lpstr>
      <vt:lpstr>Consumer Confidence</vt:lpstr>
      <vt:lpstr>Elections &amp; Growth</vt:lpstr>
      <vt:lpstr>Debt in the United States</vt:lpstr>
      <vt:lpstr>Nonfinancial Corporate Health</vt:lpstr>
      <vt:lpstr>U.S. Federal Budget Deficit</vt:lpstr>
      <vt:lpstr>U.S. Fiscal Policy</vt:lpstr>
      <vt:lpstr>Expectations</vt:lpstr>
      <vt:lpstr>U.S. Economic Forecast</vt:lpstr>
      <vt:lpstr>Global Forecast</vt:lpstr>
      <vt:lpstr>Wells Fargo Securities Economics Group</vt:lpstr>
    </vt:vector>
  </TitlesOfParts>
  <Company>Wachovia 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 Economic Outlook</dc:title>
  <dc:creator>House, Sarah</dc:creator>
  <cp:lastModifiedBy>Sarah House</cp:lastModifiedBy>
  <cp:revision>3142</cp:revision>
  <cp:lastPrinted>2019-07-17T10:49:38Z</cp:lastPrinted>
  <dcterms:created xsi:type="dcterms:W3CDTF">2010-01-20T16:04:12Z</dcterms:created>
  <dcterms:modified xsi:type="dcterms:W3CDTF">2019-12-02T16:42:52Z</dcterms:modified>
</cp:coreProperties>
</file>