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0" r:id="rId5"/>
    <p:sldId id="257" r:id="rId6"/>
    <p:sldId id="261" r:id="rId7"/>
    <p:sldId id="259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86" d="100"/>
          <a:sy n="86" d="100"/>
        </p:scale>
        <p:origin x="-150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CE1-3CFB-4395-BBD0-07FB47A6C5A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14AF-D749-4EAA-8F8E-91EB685C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onnie at FH composting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50292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486400" y="228600"/>
            <a:ext cx="3429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charset="0"/>
              </a:rPr>
              <a:t>Through community collaboration centered on experiential sustainability education, </a:t>
            </a:r>
            <a:r>
              <a:rPr lang="en-US" sz="2400" dirty="0" smtClean="0">
                <a:latin typeface="Arial" charset="0"/>
              </a:rPr>
              <a:t>interns, staff </a:t>
            </a:r>
            <a:r>
              <a:rPr lang="en-US" sz="2400" dirty="0" smtClean="0">
                <a:latin typeface="Arial" charset="0"/>
              </a:rPr>
              <a:t>and students from the University of South </a:t>
            </a:r>
            <a:r>
              <a:rPr lang="en-US" sz="2400" dirty="0" smtClean="0">
                <a:latin typeface="Arial" charset="0"/>
              </a:rPr>
              <a:t>Carolina  </a:t>
            </a:r>
            <a:r>
              <a:rPr lang="en-US" sz="2400" dirty="0" smtClean="0">
                <a:latin typeface="Arial" charset="0"/>
              </a:rPr>
              <a:t>developed and enhanced their leadership skills and have built important relationships to help advance sustainability initiatives among elementary </a:t>
            </a:r>
            <a:r>
              <a:rPr lang="en-US" sz="2400" dirty="0" smtClean="0">
                <a:latin typeface="Arial" charset="0"/>
              </a:rPr>
              <a:t>students and </a:t>
            </a:r>
            <a:r>
              <a:rPr lang="en-US" sz="2400" dirty="0" smtClean="0">
                <a:latin typeface="Arial" charset="0"/>
              </a:rPr>
              <a:t>youth in the juvenile justice system </a:t>
            </a:r>
            <a:r>
              <a:rPr lang="en-US" sz="2200" dirty="0" smtClean="0">
                <a:latin typeface="Arial" charset="0"/>
              </a:rPr>
              <a:t>. </a:t>
            </a:r>
          </a:p>
        </p:txBody>
      </p:sp>
      <p:pic>
        <p:nvPicPr>
          <p:cNvPr id="11" name="Picture 10" descr="SustainCarolina_stack_color_usc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33528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Outreach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Quad Based Summer Camp- GLEA*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Two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weeks of summer day camp focused on sustainability, photography and literacy delivered during the summer of 2013</a:t>
            </a:r>
          </a:p>
          <a:p>
            <a:r>
              <a:rPr lang="en-US" dirty="0" smtClean="0">
                <a:latin typeface="Arial" charset="0"/>
              </a:rPr>
              <a:t># of K-12 students reached: </a:t>
            </a:r>
            <a:r>
              <a:rPr lang="en-US" dirty="0" smtClean="0">
                <a:latin typeface="Arial" charset="0"/>
              </a:rPr>
              <a:t> 15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# of University students reached: </a:t>
            </a:r>
            <a:r>
              <a:rPr lang="en-US" dirty="0" smtClean="0">
                <a:latin typeface="Arial" charset="0"/>
              </a:rPr>
              <a:t>2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# of University </a:t>
            </a:r>
            <a:r>
              <a:rPr lang="en-US" dirty="0" smtClean="0">
                <a:latin typeface="Arial" charset="0"/>
              </a:rPr>
              <a:t>staff/faculty: </a:t>
            </a:r>
            <a:r>
              <a:rPr lang="en-US" dirty="0" smtClean="0">
                <a:latin typeface="Arial" charset="0"/>
              </a:rPr>
              <a:t>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Educator &amp; Advocate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143000"/>
            <a:ext cx="4114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Full day training of Project Learning Tree Curriculum and </a:t>
            </a:r>
            <a:r>
              <a:rPr lang="en-US" dirty="0" err="1" smtClean="0"/>
              <a:t>vermi</a:t>
            </a:r>
            <a:r>
              <a:rPr lang="en-US" dirty="0" smtClean="0"/>
              <a:t>-compost training by community collaborators from Richland Soil and Water Conservation</a:t>
            </a:r>
          </a:p>
          <a:p>
            <a:r>
              <a:rPr lang="en-US" dirty="0" smtClean="0"/>
              <a:t># of educators/advocates engaged: 18</a:t>
            </a:r>
          </a:p>
          <a:p>
            <a:r>
              <a:rPr lang="en-US" dirty="0" smtClean="0"/>
              <a:t># of University faculty engaged: 2</a:t>
            </a:r>
          </a:p>
          <a:p>
            <a:r>
              <a:rPr lang="en-US" dirty="0" smtClean="0"/>
              <a:t># of Community Collaborators engaged: 2</a:t>
            </a:r>
          </a:p>
        </p:txBody>
      </p:sp>
      <p:pic>
        <p:nvPicPr>
          <p:cNvPr id="5" name="Content Placeholder 4" descr="plt training 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4572000" cy="3429000"/>
          </a:xfrm>
        </p:spPr>
      </p:pic>
      <p:pic>
        <p:nvPicPr>
          <p:cNvPr id="6" name="Picture 5" descr="RSWCD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3657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Green Job Skills- DJJ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charset="0"/>
              </a:rPr>
              <a:t># of K-12 students reached: 75</a:t>
            </a:r>
          </a:p>
          <a:p>
            <a:r>
              <a:rPr lang="en-US" dirty="0" smtClean="0">
                <a:latin typeface="Arial" charset="0"/>
              </a:rPr>
              <a:t># of University students reached: 5</a:t>
            </a:r>
          </a:p>
          <a:p>
            <a:r>
              <a:rPr lang="en-US" dirty="0" smtClean="0">
                <a:latin typeface="Arial" charset="0"/>
              </a:rPr>
              <a:t># of University staff engaged: 1</a:t>
            </a:r>
          </a:p>
          <a:p>
            <a:r>
              <a:rPr lang="en-US" dirty="0" smtClean="0">
                <a:latin typeface="Arial" charset="0"/>
              </a:rPr>
              <a:t># of educational professionals engaged: 6</a:t>
            </a:r>
          </a:p>
          <a:p>
            <a:r>
              <a:rPr lang="en-US" dirty="0" smtClean="0">
                <a:latin typeface="Arial" charset="0"/>
              </a:rPr>
              <a:t>Curriculum provided as part of </a:t>
            </a:r>
            <a:r>
              <a:rPr lang="en-US" b="1" dirty="0" smtClean="0">
                <a:latin typeface="Arial" charset="0"/>
              </a:rPr>
              <a:t>Farm to School Grant- Birchwood Campus</a:t>
            </a:r>
          </a:p>
          <a:p>
            <a:endParaRPr lang="en-US" dirty="0"/>
          </a:p>
        </p:txBody>
      </p:sp>
      <p:pic>
        <p:nvPicPr>
          <p:cNvPr id="5" name="Content Placeholder 4" descr="CertSC-Grown-Fade-CMYK-HIGH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295400"/>
            <a:ext cx="3048000" cy="2362200"/>
          </a:xfrm>
        </p:spPr>
      </p:pic>
      <p:pic>
        <p:nvPicPr>
          <p:cNvPr id="6" name="Picture 5" descr="Farm_to_school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657600"/>
            <a:ext cx="4191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Elementary School outreach: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990600"/>
            <a:ext cx="4419600" cy="5486400"/>
          </a:xfrm>
        </p:spPr>
        <p:txBody>
          <a:bodyPr>
            <a:normAutofit fontScale="92500"/>
          </a:bodyPr>
          <a:lstStyle/>
          <a:p>
            <a:pPr algn="r"/>
            <a:r>
              <a:rPr lang="en-US" dirty="0" smtClean="0">
                <a:latin typeface="Arial" charset="0"/>
              </a:rPr>
              <a:t>4 local elementary schools host programs developed by university interns</a:t>
            </a:r>
            <a:r>
              <a:rPr lang="en-US" smtClean="0">
                <a:latin typeface="Arial" charset="0"/>
              </a:rPr>
              <a:t>, </a:t>
            </a:r>
            <a:r>
              <a:rPr lang="en-US" smtClean="0">
                <a:latin typeface="Arial" charset="0"/>
              </a:rPr>
              <a:t>advocate </a:t>
            </a:r>
            <a:r>
              <a:rPr lang="en-US" dirty="0" smtClean="0">
                <a:latin typeface="Arial" charset="0"/>
              </a:rPr>
              <a:t>volunteers including gardening, composting and habitat-protection activities</a:t>
            </a:r>
          </a:p>
          <a:p>
            <a:pPr algn="r"/>
            <a:r>
              <a:rPr lang="en-US" dirty="0" smtClean="0">
                <a:latin typeface="Arial" charset="0"/>
              </a:rPr>
              <a:t># of K-12 students reached: 93</a:t>
            </a:r>
          </a:p>
          <a:p>
            <a:pPr algn="r"/>
            <a:r>
              <a:rPr lang="en-US" dirty="0" smtClean="0">
                <a:latin typeface="Arial" charset="0"/>
              </a:rPr>
              <a:t># of university students reached: 10</a:t>
            </a:r>
          </a:p>
          <a:p>
            <a:pPr algn="r"/>
            <a:r>
              <a:rPr lang="en-US" dirty="0" smtClean="0">
                <a:latin typeface="Arial" charset="0"/>
              </a:rPr>
              <a:t># of teachers engaged: 10  </a:t>
            </a:r>
          </a:p>
          <a:p>
            <a:pPr algn="r"/>
            <a:endParaRPr lang="en-US" dirty="0"/>
          </a:p>
        </p:txBody>
      </p:sp>
      <p:pic>
        <p:nvPicPr>
          <p:cNvPr id="5" name="Content Placeholder 4" descr="Laura at con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5105400" cy="35583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contributions of the university-students to the learning communities at participating schools is also evident on behalf of the participating school-based educators and collaborators that have worked with our interns.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From the teachers: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“By inviting university students into the classroom, we gain an injection of new ideas, passions, abilities, and knowledge.”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“By participating in this program, I can better engage my students about the environment, sustainability and health in a hands-on way”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USC Intern/Advocate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One participating university undergraduate detailed that these  K-12 sustainability outreach programs to be a “fun way to learn about gardening, to work with kids, and to learn about qualitative research methods”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 second student involved with elementary students details that “we learn how difficult it is to make a curriculum and we see/learn hands on how kids learn things and how to properly present the material for the kids to best understand it and use it.”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4" name="Content Placeholder 3" descr="SustainCarolina_stack_color_usc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0"/>
            <a:ext cx="3657600" cy="1257300"/>
          </a:xfrm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Autumn Perkins</a:t>
            </a:r>
          </a:p>
          <a:p>
            <a:r>
              <a:rPr lang="en-US" sz="2800" dirty="0" smtClean="0"/>
              <a:t>K-12 Curriculum Outreach</a:t>
            </a:r>
          </a:p>
          <a:p>
            <a:r>
              <a:rPr lang="en-US" sz="2800" dirty="0" smtClean="0"/>
              <a:t>Sustainable Carolina</a:t>
            </a:r>
          </a:p>
          <a:p>
            <a:endParaRPr lang="en-US" sz="2800" dirty="0" smtClean="0"/>
          </a:p>
          <a:p>
            <a:r>
              <a:rPr lang="en-US" sz="2800" dirty="0" smtClean="0"/>
              <a:t>AutumnPerkins@gmail.com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Multiple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Increase the leadership skills within the student-interns, advocates and course participants</a:t>
            </a:r>
          </a:p>
          <a:p>
            <a:r>
              <a:rPr lang="en-US" dirty="0" smtClean="0"/>
              <a:t>Increase the amount of resources focused on nutrition, gardening and sustainability to use as outreach for K-12 students </a:t>
            </a:r>
          </a:p>
          <a:p>
            <a:r>
              <a:rPr lang="en-US" dirty="0" smtClean="0"/>
              <a:t>Increase relationships with organizations that serve marginalized youth* to further their exposure to programs that promote nutrition, gardening and sustainability </a:t>
            </a:r>
          </a:p>
          <a:p>
            <a:pPr>
              <a:buNone/>
            </a:pPr>
            <a:r>
              <a:rPr lang="en-US" dirty="0" smtClean="0"/>
              <a:t>	(*Youth in the criminal justice system, ethnic minorities and students at struggling schools)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with Adjudicated Youth</a:t>
            </a:r>
            <a:endParaRPr lang="en-US" dirty="0"/>
          </a:p>
        </p:txBody>
      </p:sp>
      <p:pic>
        <p:nvPicPr>
          <p:cNvPr id="4" name="Content Placeholder 3" descr="image (5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 &amp; Sustainability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University student-interns, </a:t>
            </a:r>
            <a:r>
              <a:rPr lang="en-US" dirty="0" smtClean="0">
                <a:latin typeface="Arial" charset="0"/>
              </a:rPr>
              <a:t>Green-quad staff, students </a:t>
            </a:r>
            <a:r>
              <a:rPr lang="en-US" dirty="0" smtClean="0">
                <a:latin typeface="Arial" charset="0"/>
              </a:rPr>
              <a:t>of our environmental service learning courses and volunteers, both graduate and undergraduate, developed sustainability-focused education modules that were then delivered in local schools. </a:t>
            </a:r>
          </a:p>
          <a:p>
            <a:r>
              <a:rPr lang="en-US" dirty="0" smtClean="0">
                <a:latin typeface="Arial" charset="0"/>
              </a:rPr>
              <a:t>These schools range from incarcerated youth within the Department of Juvenile Justice, to 2</a:t>
            </a:r>
            <a:r>
              <a:rPr lang="en-US" baseline="30000" dirty="0" smtClean="0">
                <a:latin typeface="Arial" charset="0"/>
              </a:rPr>
              <a:t>nd</a:t>
            </a:r>
            <a:r>
              <a:rPr lang="en-US" dirty="0" smtClean="0">
                <a:latin typeface="Arial" charset="0"/>
              </a:rPr>
              <a:t>-5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graders at local elementary </a:t>
            </a:r>
            <a:r>
              <a:rPr lang="en-US" dirty="0" smtClean="0">
                <a:latin typeface="Arial" charset="0"/>
              </a:rPr>
              <a:t>schools in Richland County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JJ Doug 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57400"/>
            <a:ext cx="63246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jj 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7630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 to School/ Gardening/ Nutrition with DJJ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Through their participation in this program, student-interns and student-advocates are developing leadership skills and ability to teach sustainable practices, therefore increasing their potential to serve as beacons of sustainability upon graduation.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Additionally they are promoting sustainability to the next generation- providing a deeper since of engagement on behalf of the K-12 students &amp; incarcerated youth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Engaging USC Students &amp; Advocates</a:t>
            </a:r>
            <a:endParaRPr lang="en-US" dirty="0"/>
          </a:p>
        </p:txBody>
      </p:sp>
      <p:pic>
        <p:nvPicPr>
          <p:cNvPr id="5" name="Content Placeholder 4" descr="plt train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6068330" cy="4525963"/>
          </a:xfrm>
        </p:spPr>
      </p:pic>
      <p:pic>
        <p:nvPicPr>
          <p:cNvPr id="4" name="Picture 3" descr="PLT Logo_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180415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Advocate Training @ </a:t>
            </a:r>
            <a:br>
              <a:rPr lang="en-US" dirty="0" smtClean="0"/>
            </a:br>
            <a:r>
              <a:rPr lang="en-US" dirty="0" smtClean="0"/>
              <a:t>Sustainable Carolina</a:t>
            </a:r>
            <a:endParaRPr lang="en-US" dirty="0"/>
          </a:p>
        </p:txBody>
      </p:sp>
      <p:pic>
        <p:nvPicPr>
          <p:cNvPr id="4" name="Content Placeholder 3" descr="plt training 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4475" y="1600200"/>
            <a:ext cx="3484049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Teams- K-12 Curriculum Outreach, Food Justice &amp; Garden teams</a:t>
            </a:r>
          </a:p>
          <a:p>
            <a:r>
              <a:rPr lang="en-US" dirty="0" smtClean="0"/>
              <a:t>Students of our service learning courses- Green Politics, Politics of Local Food, </a:t>
            </a:r>
          </a:p>
          <a:p>
            <a:r>
              <a:rPr lang="en-US" dirty="0" smtClean="0"/>
              <a:t>Service learning projects</a:t>
            </a:r>
          </a:p>
          <a:p>
            <a:r>
              <a:rPr lang="en-US" dirty="0" smtClean="0"/>
              <a:t>Community Collaboration with Project Learning Tree/ Richland County Conservation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Sustainable Carolina/ Green Quad Educational Programs to date – </a:t>
            </a:r>
            <a:br>
              <a:rPr lang="en-US" sz="40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Collaboration with summer camp through the College of Public </a:t>
            </a:r>
            <a:r>
              <a:rPr lang="en-US" dirty="0" smtClean="0">
                <a:latin typeface="Arial" charset="0"/>
              </a:rPr>
              <a:t>Health “Columbia’s Cooking” </a:t>
            </a:r>
            <a:r>
              <a:rPr lang="en-US" dirty="0" smtClean="0">
                <a:latin typeface="Arial" charset="0"/>
              </a:rPr>
              <a:t>– two months during the summer of 2013</a:t>
            </a:r>
          </a:p>
          <a:p>
            <a:r>
              <a:rPr lang="en-US" dirty="0" smtClean="0">
                <a:latin typeface="Arial" charset="0"/>
              </a:rPr>
              <a:t>	# of k-12 Students reached:110</a:t>
            </a:r>
          </a:p>
          <a:p>
            <a:r>
              <a:rPr lang="en-US" dirty="0" smtClean="0">
                <a:latin typeface="Arial" charset="0"/>
              </a:rPr>
              <a:t>	# of university students reached: 6</a:t>
            </a:r>
          </a:p>
          <a:p>
            <a:r>
              <a:rPr lang="en-US" dirty="0" smtClean="0">
                <a:latin typeface="Arial" charset="0"/>
              </a:rPr>
              <a:t>     # of university staff/faculty engaged: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668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Multiple Goals </vt:lpstr>
      <vt:lpstr>Projects with Adjudicated Youth</vt:lpstr>
      <vt:lpstr>Nutrition &amp; Sustainability Education</vt:lpstr>
      <vt:lpstr>Slide 5</vt:lpstr>
      <vt:lpstr>Farm to School/ Gardening/ Nutrition with DJJ Campuses</vt:lpstr>
      <vt:lpstr>Engaging USC Students &amp; Advocates</vt:lpstr>
      <vt:lpstr>Advocate Training @  Sustainable Carolina</vt:lpstr>
      <vt:lpstr>   Sustainable Carolina/ Green Quad Educational Programs to date –   </vt:lpstr>
      <vt:lpstr>Green Quad Based Summer Camp- GLEA* </vt:lpstr>
      <vt:lpstr>Educator &amp; Advocate Training</vt:lpstr>
      <vt:lpstr>Green Job Skills- DJJ Students</vt:lpstr>
      <vt:lpstr>Elementary School outreach:</vt:lpstr>
      <vt:lpstr>Program Benefits </vt:lpstr>
      <vt:lpstr>USC Intern/Advocate Experiences</vt:lpstr>
      <vt:lpstr>Thanks for your attention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autumn the great</dc:creator>
  <cp:lastModifiedBy>autumn the great</cp:lastModifiedBy>
  <cp:revision>27</cp:revision>
  <dcterms:created xsi:type="dcterms:W3CDTF">2014-03-10T11:43:06Z</dcterms:created>
  <dcterms:modified xsi:type="dcterms:W3CDTF">2014-03-17T18:02:36Z</dcterms:modified>
</cp:coreProperties>
</file>