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763" r:id="rId5"/>
    <p:sldId id="2857" r:id="rId6"/>
    <p:sldId id="2858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POOLE, JACK" initials="CJ" lastIdx="8" clrIdx="0">
    <p:extLst>
      <p:ext uri="{19B8F6BF-5375-455C-9EA6-DF929625EA0E}">
        <p15:presenceInfo xmlns:p15="http://schemas.microsoft.com/office/powerpoint/2012/main" userId="CLAYPOOLE, JA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66FF33"/>
    <a:srgbClr val="32F72F"/>
    <a:srgbClr val="A50021"/>
    <a:srgbClr val="990033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DAFC1-8504-439C-87CA-686E2DCF466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CE28A-7C8A-4D09-8885-9817C7DB1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3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C6703-D0F7-E745-A687-AC990D0C46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734056"/>
            <a:ext cx="9144000" cy="2387600"/>
          </a:xfrm>
        </p:spPr>
        <p:txBody>
          <a:bodyPr anchor="b">
            <a:normAutofit/>
          </a:bodyPr>
          <a:lstStyle>
            <a:lvl1pPr algn="ctr">
              <a:defRPr sz="6600" b="1" i="0">
                <a:latin typeface="Berlingske Sans XCn ExtraBold" panose="02000506040000020004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6FFF2-58E4-794E-892D-6FF45321C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139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7C03E-EF71-2C40-9E45-BF08314E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5991633"/>
            <a:ext cx="258783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1DC1BB-A980-8448-BB01-0788DE4349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9370" y="4429919"/>
            <a:ext cx="3173260" cy="211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09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nclus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56521"/>
            <a:ext cx="10515600" cy="2187986"/>
          </a:xfrm>
        </p:spPr>
        <p:txBody>
          <a:bodyPr anchor="t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867949"/>
            <a:ext cx="5493794" cy="1500187"/>
          </a:xfrm>
        </p:spPr>
        <p:txBody>
          <a:bodyPr anchor="b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Name</a:t>
            </a:r>
          </a:p>
          <a:p>
            <a:pPr lvl="0"/>
            <a:r>
              <a:rPr lang="en-US"/>
              <a:t>Title</a:t>
            </a:r>
          </a:p>
          <a:p>
            <a:pPr lvl="0"/>
            <a:r>
              <a:rPr lang="en-US"/>
              <a:t>Email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EDFD73-0710-2244-860D-4BA6234A0E5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25947" y="5555415"/>
            <a:ext cx="2892287" cy="120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32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9ED37-4F17-3341-80DD-6302FD9C03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6E732-1F86-874D-B35F-F0D15E08E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13372-CC48-6246-83C0-B536F3DC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5CF31-8755-3E42-B89A-9D67D96D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35332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0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2017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DC64B-5CD5-7341-B6E0-9B4F677F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18467-A91D-B840-9781-A402C93E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6502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8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BC8D6-6BCB-BD4B-B6E0-92A77800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099C-8353-F44E-8406-26AC07974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43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8CC49-08EF-8048-B6B2-BC247008F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43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CBEF1-4544-884E-86EB-53741390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7F880-2CCE-9044-8CE8-A7CF47CE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877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5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E802-B46A-204D-94D4-E50D913A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7812B-2A55-D049-A1C2-A4C973ACA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8766B-6B24-3B45-B55F-3D85F881F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921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A7F728-2418-1540-9191-5FDFA36D8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948585-BFC1-9148-A0B5-07C83C2F2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921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1371BF-1A9F-5641-95DB-6C0FE67B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21846-D4EB-5949-B8F3-E4009916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2834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55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9A27-C210-CF48-97F8-943B5EBAC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EC86A-0D15-764F-AA81-41016E208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33FAA-B5EA-C54D-A18B-17F16CA5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5974"/>
            <a:ext cx="2670958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991BC-E157-B340-860E-81A4EBD04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805CF-1707-5749-8109-20FA4495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05644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4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654A1-6207-5141-AAB1-9A7630DA9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9F95B-0887-9F4F-BA1C-0B9CBE5AE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515B1-8A32-AB43-82F2-51A60BC2E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D973-68F9-5B46-A3D8-B7AF20B0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A68CE-A588-FE4D-9C1E-5BE4A1A82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0958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5185-7056-B946-8F27-7890BB2A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0AF3B6-3151-9346-B00D-EBED7ED75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EF208-3C62-3840-A816-A69F27E0B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C1DD0-6624-6048-953E-41055A0D3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C492C-9027-2B43-9637-56046A063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6896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5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4BC199-4655-F541-83EE-721E1D086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45D78-BC86-6C4A-8173-07BC8BF4F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2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9E362-4DC4-BA42-AD46-DCFCBF72C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0043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AB465-CD1B-7A41-8A74-7F4A07B23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0043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9AFF7-6653-6A4D-A979-64D2F5BECA2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A0032F1-0121-BE4C-B781-236291AD79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6753" t="32288" r="7080" b="30327"/>
          <a:stretch/>
        </p:blipFill>
        <p:spPr>
          <a:xfrm>
            <a:off x="9022846" y="5946775"/>
            <a:ext cx="2695388" cy="48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7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i="0" kern="1200" cap="all" baseline="0">
          <a:solidFill>
            <a:schemeClr val="tx1"/>
          </a:solidFill>
          <a:latin typeface="Berlingske Sans XCn ExtraBold" panose="0200050604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0" i="0" kern="1200">
          <a:solidFill>
            <a:schemeClr val="tx1"/>
          </a:solidFill>
          <a:latin typeface="Berlingske Sans" panose="0200050305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Berlingske Sans" panose="0200050305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Berlingske Sans" panose="0200050305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Berlingske Sans" panose="0200050305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Berlingske Sans" panose="0200050305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F9F61-B891-3944-9E22-503B0C38A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7677" y="985294"/>
            <a:ext cx="9864436" cy="192317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Social Work</a:t>
            </a:r>
            <a:b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and Mitigation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306037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4AEB3-7A2C-4AC1-A695-C5E2A99DE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8" y="365125"/>
            <a:ext cx="11353802" cy="18446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Social Work</a:t>
            </a:r>
            <a:br>
              <a:rPr lang="en-US" sz="4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Mitigation Strategies</a:t>
            </a:r>
            <a:br>
              <a:rPr lang="en-US" sz="4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4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398" y="1402215"/>
            <a:ext cx="10515600" cy="501446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Risk and mitigation efforts and preparation</a:t>
            </a:r>
          </a:p>
          <a:p>
            <a:pPr lvl="1"/>
            <a:r>
              <a:rPr lang="en-US" dirty="0"/>
              <a:t>Symptom Check (self-monitoring) </a:t>
            </a:r>
          </a:p>
          <a:p>
            <a:pPr lvl="2"/>
            <a:r>
              <a:rPr lang="en-US" dirty="0">
                <a:solidFill>
                  <a:srgbClr val="800000"/>
                </a:solidFill>
              </a:rPr>
              <a:t>Self-monitoring station in the lobby of bldg.</a:t>
            </a:r>
          </a:p>
          <a:p>
            <a:pPr lvl="2"/>
            <a:r>
              <a:rPr lang="en-US" dirty="0">
                <a:solidFill>
                  <a:srgbClr val="800000"/>
                </a:solidFill>
              </a:rPr>
              <a:t>Digital form</a:t>
            </a:r>
          </a:p>
          <a:p>
            <a:pPr lvl="1"/>
            <a:r>
              <a:rPr lang="en-US" dirty="0"/>
              <a:t>Doors locked at all time</a:t>
            </a:r>
          </a:p>
          <a:p>
            <a:pPr lvl="2"/>
            <a:r>
              <a:rPr lang="en-US" dirty="0">
                <a:solidFill>
                  <a:srgbClr val="800000"/>
                </a:solidFill>
              </a:rPr>
              <a:t>Carolina card/ key needed for entrance</a:t>
            </a:r>
          </a:p>
          <a:p>
            <a:pPr lvl="1"/>
            <a:r>
              <a:rPr lang="en-US" dirty="0"/>
              <a:t>One-way entrance and exits</a:t>
            </a:r>
          </a:p>
          <a:p>
            <a:pPr lvl="2"/>
            <a:r>
              <a:rPr lang="en-US" dirty="0">
                <a:solidFill>
                  <a:srgbClr val="800000"/>
                </a:solidFill>
              </a:rPr>
              <a:t>Entrance in front of building and exit out the back or sides</a:t>
            </a:r>
          </a:p>
          <a:p>
            <a:pPr lvl="1"/>
            <a:r>
              <a:rPr lang="en-US" dirty="0"/>
              <a:t>Signage on walls, floors, and doors</a:t>
            </a:r>
          </a:p>
          <a:p>
            <a:pPr lvl="1"/>
            <a:r>
              <a:rPr lang="en-US" dirty="0"/>
              <a:t>Face-coverings required in the buildings at all times</a:t>
            </a:r>
          </a:p>
          <a:p>
            <a:pPr lvl="1"/>
            <a:r>
              <a:rPr lang="en-US" dirty="0"/>
              <a:t>Removal of all furniture in lobby and lounge areas</a:t>
            </a:r>
          </a:p>
          <a:p>
            <a:pPr lvl="1"/>
            <a:r>
              <a:rPr lang="en-US" dirty="0"/>
              <a:t>Elevators limited to </a:t>
            </a:r>
            <a:r>
              <a:rPr lang="en-US" u="sng" dirty="0"/>
              <a:t>one</a:t>
            </a:r>
            <a:r>
              <a:rPr lang="en-US" dirty="0"/>
              <a:t> at a time </a:t>
            </a:r>
          </a:p>
          <a:p>
            <a:pPr lvl="1"/>
            <a:r>
              <a:rPr lang="en-US" dirty="0"/>
              <a:t>Faculty, staff, and student lounges closed for use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41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4AEB3-7A2C-4AC1-A695-C5E2A99DE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392" y="562131"/>
            <a:ext cx="11353802" cy="9047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Social Work</a:t>
            </a:r>
            <a:br>
              <a:rPr lang="en-US" sz="4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Mitigation Strategies</a:t>
            </a:r>
            <a:br>
              <a:rPr lang="en-US" sz="4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92392" y="1466886"/>
            <a:ext cx="10515600" cy="501446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Risk and mitigation efforts and preparation</a:t>
            </a:r>
          </a:p>
          <a:p>
            <a:pPr lvl="1"/>
            <a:r>
              <a:rPr lang="en-US" dirty="0"/>
              <a:t>Restrooms limited to </a:t>
            </a:r>
            <a:r>
              <a:rPr lang="en-US" u="sng" dirty="0"/>
              <a:t>one</a:t>
            </a:r>
            <a:r>
              <a:rPr lang="en-US" dirty="0"/>
              <a:t> person</a:t>
            </a:r>
          </a:p>
          <a:p>
            <a:pPr lvl="1"/>
            <a:r>
              <a:rPr lang="en-US" dirty="0"/>
              <a:t>Food/ beverages</a:t>
            </a:r>
          </a:p>
          <a:p>
            <a:pPr lvl="2"/>
            <a:r>
              <a:rPr lang="en-US" dirty="0">
                <a:solidFill>
                  <a:srgbClr val="800000"/>
                </a:solidFill>
              </a:rPr>
              <a:t>Vending machines not in use</a:t>
            </a:r>
          </a:p>
          <a:p>
            <a:pPr lvl="2"/>
            <a:r>
              <a:rPr lang="en-US" dirty="0">
                <a:solidFill>
                  <a:srgbClr val="800000"/>
                </a:solidFill>
              </a:rPr>
              <a:t>Water fountains</a:t>
            </a:r>
          </a:p>
          <a:p>
            <a:pPr lvl="3"/>
            <a:r>
              <a:rPr lang="en-US" dirty="0"/>
              <a:t>Only top portions of fountain can be used</a:t>
            </a:r>
          </a:p>
          <a:p>
            <a:pPr lvl="2"/>
            <a:r>
              <a:rPr lang="en-US" dirty="0">
                <a:solidFill>
                  <a:srgbClr val="800000"/>
                </a:solidFill>
              </a:rPr>
              <a:t>No food/ drinks in classroom</a:t>
            </a:r>
          </a:p>
          <a:p>
            <a:pPr lvl="1"/>
            <a:r>
              <a:rPr lang="en-US" dirty="0"/>
              <a:t>Classrooms/ computer rooms</a:t>
            </a:r>
          </a:p>
          <a:p>
            <a:pPr lvl="2"/>
            <a:r>
              <a:rPr lang="en-US" dirty="0">
                <a:solidFill>
                  <a:srgbClr val="800000"/>
                </a:solidFill>
              </a:rPr>
              <a:t>Physical distancing in the classroom</a:t>
            </a:r>
          </a:p>
          <a:p>
            <a:pPr lvl="2"/>
            <a:r>
              <a:rPr lang="en-US" u="sng" dirty="0">
                <a:solidFill>
                  <a:srgbClr val="800000"/>
                </a:solidFill>
              </a:rPr>
              <a:t>Occupancy limit </a:t>
            </a:r>
            <a:r>
              <a:rPr lang="en-US" dirty="0">
                <a:solidFill>
                  <a:srgbClr val="800000"/>
                </a:solidFill>
              </a:rPr>
              <a:t>posted on each classroom door</a:t>
            </a:r>
          </a:p>
          <a:p>
            <a:pPr lvl="2"/>
            <a:r>
              <a:rPr lang="en-US" dirty="0">
                <a:solidFill>
                  <a:srgbClr val="800000"/>
                </a:solidFill>
              </a:rPr>
              <a:t>Sanitizer and wipes in each room</a:t>
            </a:r>
          </a:p>
          <a:p>
            <a:pPr lvl="1"/>
            <a:r>
              <a:rPr lang="en-US" dirty="0"/>
              <a:t>Handwashing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10732"/>
      </p:ext>
    </p:extLst>
  </p:cSld>
  <p:clrMapOvr>
    <a:masterClrMapping/>
  </p:clrMapOvr>
</p:sld>
</file>

<file path=ppt/theme/theme1.xml><?xml version="1.0" encoding="utf-8"?>
<a:theme xmlns:a="http://schemas.openxmlformats.org/drawingml/2006/main" name="UofSC Simple Theme">
  <a:themeElements>
    <a:clrScheme name="Custom 1">
      <a:dk1>
        <a:srgbClr val="000000"/>
      </a:dk1>
      <a:lt1>
        <a:srgbClr val="FFFFFF"/>
      </a:lt1>
      <a:dk2>
        <a:srgbClr val="73000A"/>
      </a:dk2>
      <a:lt2>
        <a:srgbClr val="E7E6E6"/>
      </a:lt2>
      <a:accent1>
        <a:srgbClr val="0D3841"/>
      </a:accent1>
      <a:accent2>
        <a:srgbClr val="E23B38"/>
      </a:accent2>
      <a:accent3>
        <a:srgbClr val="759005"/>
      </a:accent3>
      <a:accent4>
        <a:srgbClr val="FFF89E"/>
      </a:accent4>
      <a:accent5>
        <a:srgbClr val="3277B6"/>
      </a:accent5>
      <a:accent6>
        <a:srgbClr val="C1D832"/>
      </a:accent6>
      <a:hlink>
        <a:srgbClr val="73000A"/>
      </a:hlink>
      <a:folHlink>
        <a:srgbClr val="E23B38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C2D8484-7AE3-4A47-8EA3-0BD41092423B}" vid="{980AC3F0-186E-9243-BAD2-3FFB9EB9D2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41270D34EE8541B96332BDEC2D7D86" ma:contentTypeVersion="13" ma:contentTypeDescription="Create a new document." ma:contentTypeScope="" ma:versionID="02758d6f847156a3b35f845afbf24b8d">
  <xsd:schema xmlns:xsd="http://www.w3.org/2001/XMLSchema" xmlns:xs="http://www.w3.org/2001/XMLSchema" xmlns:p="http://schemas.microsoft.com/office/2006/metadata/properties" xmlns:ns3="b3a9f8d3-af6a-45d6-bd2c-a7389df4489b" xmlns:ns4="fb671e7d-3e81-47ec-b0fd-0e6a0674f56b" targetNamespace="http://schemas.microsoft.com/office/2006/metadata/properties" ma:root="true" ma:fieldsID="e9123a159d3cd56567d7515dc34b0ae6" ns3:_="" ns4:_="">
    <xsd:import namespace="b3a9f8d3-af6a-45d6-bd2c-a7389df4489b"/>
    <xsd:import namespace="fb671e7d-3e81-47ec-b0fd-0e6a0674f56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a9f8d3-af6a-45d6-bd2c-a7389df448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671e7d-3e81-47ec-b0fd-0e6a0674f5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354C39-3461-4611-B106-60792259E45C}">
  <ds:schemaRefs>
    <ds:schemaRef ds:uri="fb671e7d-3e81-47ec-b0fd-0e6a0674f56b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b3a9f8d3-af6a-45d6-bd2c-a7389df4489b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7711787-D3FA-4682-B820-F2AE0CFBB1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A08718-5E70-4422-810C-F99DCB30A8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a9f8d3-af6a-45d6-bd2c-a7389df4489b"/>
    <ds:schemaRef ds:uri="fb671e7d-3e81-47ec-b0fd-0e6a0674f5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24662</TotalTime>
  <Words>175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Berlingske Sans</vt:lpstr>
      <vt:lpstr>Berlingske Sans XCn ExtraBold</vt:lpstr>
      <vt:lpstr>Calibri</vt:lpstr>
      <vt:lpstr>UofSC Simple Theme</vt:lpstr>
      <vt:lpstr>College of Social Work Risk and Mitigation Strategies</vt:lpstr>
      <vt:lpstr>college of Social Work Mitigation Strategies  </vt:lpstr>
      <vt:lpstr>college of Social Work Mitigation Strategies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</dc:title>
  <dc:creator>CLAYPOOLE, JACK</dc:creator>
  <cp:lastModifiedBy>CHRISTOPHER</cp:lastModifiedBy>
  <cp:revision>193</cp:revision>
  <cp:lastPrinted>2020-03-17T12:24:51Z</cp:lastPrinted>
  <dcterms:created xsi:type="dcterms:W3CDTF">2020-03-15T16:02:06Z</dcterms:created>
  <dcterms:modified xsi:type="dcterms:W3CDTF">2020-07-24T16:07:05Z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0x0101000641270D34EE8541B96332BDEC2D7D86</vt:lpwstr>
  </property>
</Properties>
</file>